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 id="2147483662" r:id="rId2"/>
  </p:sldMasterIdLst>
  <p:notesMasterIdLst>
    <p:notesMasterId r:id="rId25"/>
  </p:notesMasterIdLst>
  <p:sldIdLst>
    <p:sldId id="256" r:id="rId3"/>
    <p:sldId id="491" r:id="rId4"/>
    <p:sldId id="481" r:id="rId5"/>
    <p:sldId id="482" r:id="rId6"/>
    <p:sldId id="489" r:id="rId7"/>
    <p:sldId id="483" r:id="rId8"/>
    <p:sldId id="486" r:id="rId9"/>
    <p:sldId id="485" r:id="rId10"/>
    <p:sldId id="490" r:id="rId11"/>
    <p:sldId id="488" r:id="rId12"/>
    <p:sldId id="492" r:id="rId13"/>
    <p:sldId id="494" r:id="rId14"/>
    <p:sldId id="498" r:id="rId15"/>
    <p:sldId id="501" r:id="rId16"/>
    <p:sldId id="504" r:id="rId17"/>
    <p:sldId id="503" r:id="rId18"/>
    <p:sldId id="502" r:id="rId19"/>
    <p:sldId id="495" r:id="rId20"/>
    <p:sldId id="497" r:id="rId21"/>
    <p:sldId id="496" r:id="rId22"/>
    <p:sldId id="499" r:id="rId23"/>
    <p:sldId id="487"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CE059F9E-C46A-B547-B2F2-24DE96B4FEB2}">
          <p14:sldIdLst>
            <p14:sldId id="256"/>
            <p14:sldId id="491"/>
            <p14:sldId id="481"/>
            <p14:sldId id="482"/>
            <p14:sldId id="489"/>
            <p14:sldId id="483"/>
            <p14:sldId id="486"/>
            <p14:sldId id="485"/>
            <p14:sldId id="490"/>
            <p14:sldId id="488"/>
            <p14:sldId id="492"/>
            <p14:sldId id="494"/>
            <p14:sldId id="498"/>
            <p14:sldId id="501"/>
            <p14:sldId id="504"/>
            <p14:sldId id="503"/>
            <p14:sldId id="502"/>
            <p14:sldId id="495"/>
            <p14:sldId id="497"/>
            <p14:sldId id="496"/>
            <p14:sldId id="499"/>
            <p14:sldId id="487"/>
          </p14:sldIdLst>
        </p14:section>
      </p14:sectionLst>
    </p:ext>
    <p:ext uri="{EFAFB233-063F-42B5-8137-9DF3F51BA10A}">
      <p15:sldGuideLst xmlns:p15="http://schemas.microsoft.com/office/powerpoint/2012/main">
        <p15:guide id="1" orient="horz" pos="744">
          <p15:clr>
            <a:srgbClr val="A4A3A4"/>
          </p15:clr>
        </p15:guide>
        <p15:guide id="2" pos="1872">
          <p15:clr>
            <a:srgbClr val="A4A3A4"/>
          </p15:clr>
        </p15:guide>
        <p15:guide id="3" pos="4176">
          <p15:clr>
            <a:srgbClr val="A4A3A4"/>
          </p15:clr>
        </p15:guide>
        <p15:guide id="4" pos="5496">
          <p15:clr>
            <a:srgbClr val="A4A3A4"/>
          </p15:clr>
        </p15:guide>
        <p15:guide id="5" orient="horz" pos="1224">
          <p15:clr>
            <a:srgbClr val="A4A3A4"/>
          </p15:clr>
        </p15:guide>
        <p15:guide id="6" orient="horz" pos="3624">
          <p15:clr>
            <a:srgbClr val="A4A3A4"/>
          </p15:clr>
        </p15:guide>
        <p15:guide id="7" orient="horz" pos="20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1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1C9"/>
    <a:srgbClr val="6BAE3D"/>
    <a:srgbClr val="527FFF"/>
    <a:srgbClr val="161E2D"/>
    <a:srgbClr val="4D72F3"/>
    <a:srgbClr val="3538BD"/>
    <a:srgbClr val="F24381"/>
    <a:srgbClr val="BE1558"/>
    <a:srgbClr val="F78E04"/>
    <a:srgbClr val="D25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8"/>
    <p:restoredTop sz="87879"/>
  </p:normalViewPr>
  <p:slideViewPr>
    <p:cSldViewPr snapToGrid="0" snapToObjects="1">
      <p:cViewPr varScale="1">
        <p:scale>
          <a:sx n="156" d="100"/>
          <a:sy n="156" d="100"/>
        </p:scale>
        <p:origin x="184" y="2576"/>
      </p:cViewPr>
      <p:guideLst>
        <p:guide orient="horz" pos="744"/>
        <p:guide pos="1872"/>
        <p:guide pos="4176"/>
        <p:guide pos="5496"/>
        <p:guide orient="horz" pos="1224"/>
        <p:guide orient="horz" pos="3624"/>
        <p:guide orient="horz" pos="20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80" d="100"/>
        <a:sy n="80" d="100"/>
      </p:scale>
      <p:origin x="0" y="0"/>
    </p:cViewPr>
  </p:sorterViewPr>
  <p:notesViewPr>
    <p:cSldViewPr snapToGrid="0" snapToObjects="1">
      <p:cViewPr varScale="1">
        <p:scale>
          <a:sx n="233" d="100"/>
          <a:sy n="233" d="100"/>
        </p:scale>
        <p:origin x="48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D743B-6906-194D-84CA-56F9340DBD21}" type="doc">
      <dgm:prSet loTypeId="urn:microsoft.com/office/officeart/2005/8/layout/process1" loCatId="process" qsTypeId="urn:microsoft.com/office/officeart/2005/8/quickstyle/simple1" qsCatId="simple" csTypeId="urn:microsoft.com/office/officeart/2005/8/colors/accent1_2" csCatId="accent1" phldr="1"/>
      <dgm:spPr/>
    </dgm:pt>
    <dgm:pt modelId="{4B1418AB-C945-EF43-9410-5929BEB9CE5F}">
      <dgm:prSet phldrT="[Text]"/>
      <dgm:spPr/>
      <dgm:t>
        <a:bodyPr/>
        <a:lstStyle/>
        <a:p>
          <a:r>
            <a:rPr lang="en-US" dirty="0"/>
            <a:t>DNS</a:t>
          </a:r>
        </a:p>
      </dgm:t>
    </dgm:pt>
    <dgm:pt modelId="{2664B0A4-D77A-C347-92E0-D5D7124FC208}" type="parTrans" cxnId="{C3CBA520-E623-9048-8F1E-D25267542D9F}">
      <dgm:prSet/>
      <dgm:spPr/>
      <dgm:t>
        <a:bodyPr/>
        <a:lstStyle/>
        <a:p>
          <a:endParaRPr lang="en-US"/>
        </a:p>
      </dgm:t>
    </dgm:pt>
    <dgm:pt modelId="{B5A6B0F6-91DF-3643-89D6-5033CC141A41}" type="sibTrans" cxnId="{C3CBA520-E623-9048-8F1E-D25267542D9F}">
      <dgm:prSet/>
      <dgm:spPr/>
      <dgm:t>
        <a:bodyPr/>
        <a:lstStyle/>
        <a:p>
          <a:endParaRPr lang="en-US"/>
        </a:p>
      </dgm:t>
    </dgm:pt>
    <dgm:pt modelId="{5DB4D9A9-DA89-0747-B257-2356D54D0B77}">
      <dgm:prSet phldrT="[Text]"/>
      <dgm:spPr/>
      <dgm:t>
        <a:bodyPr/>
        <a:lstStyle/>
        <a:p>
          <a:r>
            <a:rPr lang="en-US" dirty="0"/>
            <a:t>Web Server</a:t>
          </a:r>
        </a:p>
      </dgm:t>
    </dgm:pt>
    <dgm:pt modelId="{96172D13-E33A-F541-BB93-B64CE811FADC}" type="parTrans" cxnId="{C2E1710F-C2CF-1743-BBC7-5DB77B70B668}">
      <dgm:prSet/>
      <dgm:spPr/>
      <dgm:t>
        <a:bodyPr/>
        <a:lstStyle/>
        <a:p>
          <a:endParaRPr lang="en-US"/>
        </a:p>
      </dgm:t>
    </dgm:pt>
    <dgm:pt modelId="{3EADD967-69C6-8140-BD8C-6DBBF545479A}" type="sibTrans" cxnId="{C2E1710F-C2CF-1743-BBC7-5DB77B70B668}">
      <dgm:prSet/>
      <dgm:spPr/>
      <dgm:t>
        <a:bodyPr/>
        <a:lstStyle/>
        <a:p>
          <a:endParaRPr lang="en-US"/>
        </a:p>
      </dgm:t>
    </dgm:pt>
    <dgm:pt modelId="{4DDEDFBD-9E93-434D-A50D-FF3E52D830AD}">
      <dgm:prSet phldrT="[Text]"/>
      <dgm:spPr/>
      <dgm:t>
        <a:bodyPr/>
        <a:lstStyle/>
        <a:p>
          <a:r>
            <a:rPr lang="en-US" dirty="0" err="1"/>
            <a:t>index.html</a:t>
          </a:r>
          <a:endParaRPr lang="en-US" dirty="0"/>
        </a:p>
      </dgm:t>
    </dgm:pt>
    <dgm:pt modelId="{89993783-1E12-4F4B-9FDE-FFD3A233B888}" type="parTrans" cxnId="{6B24B4EC-1BA9-6244-A322-378A57A8343E}">
      <dgm:prSet/>
      <dgm:spPr/>
      <dgm:t>
        <a:bodyPr/>
        <a:lstStyle/>
        <a:p>
          <a:endParaRPr lang="en-US"/>
        </a:p>
      </dgm:t>
    </dgm:pt>
    <dgm:pt modelId="{6D4FD943-E2A3-954E-A379-0B1E01C953D5}" type="sibTrans" cxnId="{6B24B4EC-1BA9-6244-A322-378A57A8343E}">
      <dgm:prSet/>
      <dgm:spPr/>
      <dgm:t>
        <a:bodyPr/>
        <a:lstStyle/>
        <a:p>
          <a:endParaRPr lang="en-US"/>
        </a:p>
      </dgm:t>
    </dgm:pt>
    <dgm:pt modelId="{E8FC988F-936E-B84D-8EC2-4B28DB400D65}" type="pres">
      <dgm:prSet presAssocID="{20ED743B-6906-194D-84CA-56F9340DBD21}" presName="Name0" presStyleCnt="0">
        <dgm:presLayoutVars>
          <dgm:dir/>
          <dgm:resizeHandles val="exact"/>
        </dgm:presLayoutVars>
      </dgm:prSet>
      <dgm:spPr/>
    </dgm:pt>
    <dgm:pt modelId="{4A7D3406-CB74-DD46-AFB8-022AD7E9901B}" type="pres">
      <dgm:prSet presAssocID="{4B1418AB-C945-EF43-9410-5929BEB9CE5F}" presName="node" presStyleLbl="node1" presStyleIdx="0" presStyleCnt="3">
        <dgm:presLayoutVars>
          <dgm:bulletEnabled val="1"/>
        </dgm:presLayoutVars>
      </dgm:prSet>
      <dgm:spPr>
        <a:prstGeom prst="cube">
          <a:avLst/>
        </a:prstGeom>
      </dgm:spPr>
    </dgm:pt>
    <dgm:pt modelId="{5CFF54BC-21B7-5549-AAC9-AEE017EFF298}" type="pres">
      <dgm:prSet presAssocID="{B5A6B0F6-91DF-3643-89D6-5033CC141A41}" presName="sibTrans" presStyleLbl="sibTrans2D1" presStyleIdx="0" presStyleCnt="2"/>
      <dgm:spPr>
        <a:prstGeom prst="chevron">
          <a:avLst/>
        </a:prstGeom>
      </dgm:spPr>
    </dgm:pt>
    <dgm:pt modelId="{419D212A-CF22-2747-867A-F3370DCCD37B}" type="pres">
      <dgm:prSet presAssocID="{B5A6B0F6-91DF-3643-89D6-5033CC141A41}" presName="connectorText" presStyleLbl="sibTrans2D1" presStyleIdx="0" presStyleCnt="2"/>
      <dgm:spPr/>
    </dgm:pt>
    <dgm:pt modelId="{1B73A260-D925-154B-90A2-66DD12967252}" type="pres">
      <dgm:prSet presAssocID="{5DB4D9A9-DA89-0747-B257-2356D54D0B77}" presName="node" presStyleLbl="node1" presStyleIdx="1" presStyleCnt="3">
        <dgm:presLayoutVars>
          <dgm:bulletEnabled val="1"/>
        </dgm:presLayoutVars>
      </dgm:prSet>
      <dgm:spPr/>
    </dgm:pt>
    <dgm:pt modelId="{3FB7FAD5-A170-1F49-ABD9-82CBDE48BD5D}" type="pres">
      <dgm:prSet presAssocID="{3EADD967-69C6-8140-BD8C-6DBBF545479A}" presName="sibTrans" presStyleLbl="sibTrans2D1" presStyleIdx="1" presStyleCnt="2"/>
      <dgm:spPr>
        <a:prstGeom prst="leftArrow">
          <a:avLst/>
        </a:prstGeom>
      </dgm:spPr>
    </dgm:pt>
    <dgm:pt modelId="{29C26057-5FC1-6047-8CD9-83890640FBA3}" type="pres">
      <dgm:prSet presAssocID="{3EADD967-69C6-8140-BD8C-6DBBF545479A}" presName="connectorText" presStyleLbl="sibTrans2D1" presStyleIdx="1" presStyleCnt="2"/>
      <dgm:spPr/>
    </dgm:pt>
    <dgm:pt modelId="{85D879A5-BED1-094C-AE8C-17FC79BC8550}" type="pres">
      <dgm:prSet presAssocID="{4DDEDFBD-9E93-434D-A50D-FF3E52D830AD}" presName="node" presStyleLbl="node1" presStyleIdx="2" presStyleCnt="3">
        <dgm:presLayoutVars>
          <dgm:bulletEnabled val="1"/>
        </dgm:presLayoutVars>
      </dgm:prSet>
      <dgm:spPr>
        <a:prstGeom prst="can">
          <a:avLst/>
        </a:prstGeom>
      </dgm:spPr>
    </dgm:pt>
  </dgm:ptLst>
  <dgm:cxnLst>
    <dgm:cxn modelId="{C2E1710F-C2CF-1743-BBC7-5DB77B70B668}" srcId="{20ED743B-6906-194D-84CA-56F9340DBD21}" destId="{5DB4D9A9-DA89-0747-B257-2356D54D0B77}" srcOrd="1" destOrd="0" parTransId="{96172D13-E33A-F541-BB93-B64CE811FADC}" sibTransId="{3EADD967-69C6-8140-BD8C-6DBBF545479A}"/>
    <dgm:cxn modelId="{C3CBA520-E623-9048-8F1E-D25267542D9F}" srcId="{20ED743B-6906-194D-84CA-56F9340DBD21}" destId="{4B1418AB-C945-EF43-9410-5929BEB9CE5F}" srcOrd="0" destOrd="0" parTransId="{2664B0A4-D77A-C347-92E0-D5D7124FC208}" sibTransId="{B5A6B0F6-91DF-3643-89D6-5033CC141A41}"/>
    <dgm:cxn modelId="{198CD838-7AF9-F44F-8E1B-6F153AA19147}" type="presOf" srcId="{B5A6B0F6-91DF-3643-89D6-5033CC141A41}" destId="{419D212A-CF22-2747-867A-F3370DCCD37B}" srcOrd="1" destOrd="0" presId="urn:microsoft.com/office/officeart/2005/8/layout/process1"/>
    <dgm:cxn modelId="{B8EC6041-9DF2-D74F-A85D-8AC170E668AC}" type="presOf" srcId="{3EADD967-69C6-8140-BD8C-6DBBF545479A}" destId="{3FB7FAD5-A170-1F49-ABD9-82CBDE48BD5D}" srcOrd="0" destOrd="0" presId="urn:microsoft.com/office/officeart/2005/8/layout/process1"/>
    <dgm:cxn modelId="{C6BD3D44-A20A-2941-A2FE-A3D8332C0BD6}" type="presOf" srcId="{20ED743B-6906-194D-84CA-56F9340DBD21}" destId="{E8FC988F-936E-B84D-8EC2-4B28DB400D65}" srcOrd="0" destOrd="0" presId="urn:microsoft.com/office/officeart/2005/8/layout/process1"/>
    <dgm:cxn modelId="{35753857-70ED-5A48-8A16-1F8ED401CB90}" type="presOf" srcId="{4DDEDFBD-9E93-434D-A50D-FF3E52D830AD}" destId="{85D879A5-BED1-094C-AE8C-17FC79BC8550}" srcOrd="0" destOrd="0" presId="urn:microsoft.com/office/officeart/2005/8/layout/process1"/>
    <dgm:cxn modelId="{191F279F-C14A-8C45-AD4C-D678816DD1DD}" type="presOf" srcId="{3EADD967-69C6-8140-BD8C-6DBBF545479A}" destId="{29C26057-5FC1-6047-8CD9-83890640FBA3}" srcOrd="1" destOrd="0" presId="urn:microsoft.com/office/officeart/2005/8/layout/process1"/>
    <dgm:cxn modelId="{638FE7C3-61D5-F243-AF03-EA212CBBF0BD}" type="presOf" srcId="{B5A6B0F6-91DF-3643-89D6-5033CC141A41}" destId="{5CFF54BC-21B7-5549-AAC9-AEE017EFF298}" srcOrd="0" destOrd="0" presId="urn:microsoft.com/office/officeart/2005/8/layout/process1"/>
    <dgm:cxn modelId="{69072AD9-18DF-8C40-8ECE-959FBAA54BC6}" type="presOf" srcId="{5DB4D9A9-DA89-0747-B257-2356D54D0B77}" destId="{1B73A260-D925-154B-90A2-66DD12967252}" srcOrd="0" destOrd="0" presId="urn:microsoft.com/office/officeart/2005/8/layout/process1"/>
    <dgm:cxn modelId="{20EB64E8-5A47-7542-872F-98F471CCC50B}" type="presOf" srcId="{4B1418AB-C945-EF43-9410-5929BEB9CE5F}" destId="{4A7D3406-CB74-DD46-AFB8-022AD7E9901B}" srcOrd="0" destOrd="0" presId="urn:microsoft.com/office/officeart/2005/8/layout/process1"/>
    <dgm:cxn modelId="{6B24B4EC-1BA9-6244-A322-378A57A8343E}" srcId="{20ED743B-6906-194D-84CA-56F9340DBD21}" destId="{4DDEDFBD-9E93-434D-A50D-FF3E52D830AD}" srcOrd="2" destOrd="0" parTransId="{89993783-1E12-4F4B-9FDE-FFD3A233B888}" sibTransId="{6D4FD943-E2A3-954E-A379-0B1E01C953D5}"/>
    <dgm:cxn modelId="{180E1D37-7806-2F47-8ABC-2D073ACBCFEE}" type="presParOf" srcId="{E8FC988F-936E-B84D-8EC2-4B28DB400D65}" destId="{4A7D3406-CB74-DD46-AFB8-022AD7E9901B}" srcOrd="0" destOrd="0" presId="urn:microsoft.com/office/officeart/2005/8/layout/process1"/>
    <dgm:cxn modelId="{80D4D925-2F78-2A4C-AB90-3B8EA05ADF04}" type="presParOf" srcId="{E8FC988F-936E-B84D-8EC2-4B28DB400D65}" destId="{5CFF54BC-21B7-5549-AAC9-AEE017EFF298}" srcOrd="1" destOrd="0" presId="urn:microsoft.com/office/officeart/2005/8/layout/process1"/>
    <dgm:cxn modelId="{D2ED40BC-1C81-0442-8E4D-51336E288142}" type="presParOf" srcId="{5CFF54BC-21B7-5549-AAC9-AEE017EFF298}" destId="{419D212A-CF22-2747-867A-F3370DCCD37B}" srcOrd="0" destOrd="0" presId="urn:microsoft.com/office/officeart/2005/8/layout/process1"/>
    <dgm:cxn modelId="{21D3C8B2-AD4C-ED42-A3D9-1AEF4C417A6A}" type="presParOf" srcId="{E8FC988F-936E-B84D-8EC2-4B28DB400D65}" destId="{1B73A260-D925-154B-90A2-66DD12967252}" srcOrd="2" destOrd="0" presId="urn:microsoft.com/office/officeart/2005/8/layout/process1"/>
    <dgm:cxn modelId="{5CF7BA2A-883A-724F-BBF3-478352658141}" type="presParOf" srcId="{E8FC988F-936E-B84D-8EC2-4B28DB400D65}" destId="{3FB7FAD5-A170-1F49-ABD9-82CBDE48BD5D}" srcOrd="3" destOrd="0" presId="urn:microsoft.com/office/officeart/2005/8/layout/process1"/>
    <dgm:cxn modelId="{DC557EA2-17BB-B547-B00E-352A0B0849B3}" type="presParOf" srcId="{3FB7FAD5-A170-1F49-ABD9-82CBDE48BD5D}" destId="{29C26057-5FC1-6047-8CD9-83890640FBA3}" srcOrd="0" destOrd="0" presId="urn:microsoft.com/office/officeart/2005/8/layout/process1"/>
    <dgm:cxn modelId="{F8640C4F-9E9B-014B-8B71-538F1FB5EE79}" type="presParOf" srcId="{E8FC988F-936E-B84D-8EC2-4B28DB400D65}" destId="{85D879A5-BED1-094C-AE8C-17FC79BC855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3406-CB74-DD46-AFB8-022AD7E9901B}">
      <dsp:nvSpPr>
        <dsp:cNvPr id="0" name=""/>
        <dsp:cNvSpPr/>
      </dsp:nvSpPr>
      <dsp:spPr>
        <a:xfrm>
          <a:off x="7143" y="97437"/>
          <a:ext cx="2135187" cy="1281112"/>
        </a:xfrm>
        <a:prstGeom prst="cub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DNS</a:t>
          </a:r>
        </a:p>
      </dsp:txBody>
      <dsp:txXfrm>
        <a:off x="7143" y="417715"/>
        <a:ext cx="1814909" cy="960834"/>
      </dsp:txXfrm>
    </dsp:sp>
    <dsp:sp modelId="{5CFF54BC-21B7-5549-AAC9-AEE017EFF298}">
      <dsp:nvSpPr>
        <dsp:cNvPr id="0" name=""/>
        <dsp:cNvSpPr/>
      </dsp:nvSpPr>
      <dsp:spPr>
        <a:xfrm>
          <a:off x="2355850" y="473230"/>
          <a:ext cx="452659" cy="529526"/>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55850" y="579135"/>
        <a:ext cx="316861" cy="317716"/>
      </dsp:txXfrm>
    </dsp:sp>
    <dsp:sp modelId="{1B73A260-D925-154B-90A2-66DD12967252}">
      <dsp:nvSpPr>
        <dsp:cNvPr id="0" name=""/>
        <dsp:cNvSpPr/>
      </dsp:nvSpPr>
      <dsp:spPr>
        <a:xfrm>
          <a:off x="2996406" y="9743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Web Server</a:t>
          </a:r>
        </a:p>
      </dsp:txBody>
      <dsp:txXfrm>
        <a:off x="3033928" y="134959"/>
        <a:ext cx="2060143" cy="1206068"/>
      </dsp:txXfrm>
    </dsp:sp>
    <dsp:sp modelId="{3FB7FAD5-A170-1F49-ABD9-82CBDE48BD5D}">
      <dsp:nvSpPr>
        <dsp:cNvPr id="0" name=""/>
        <dsp:cNvSpPr/>
      </dsp:nvSpPr>
      <dsp:spPr>
        <a:xfrm>
          <a:off x="5345112" y="473230"/>
          <a:ext cx="452659" cy="529526"/>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45112" y="579135"/>
        <a:ext cx="316861" cy="317716"/>
      </dsp:txXfrm>
    </dsp:sp>
    <dsp:sp modelId="{85D879A5-BED1-094C-AE8C-17FC79BC8550}">
      <dsp:nvSpPr>
        <dsp:cNvPr id="0" name=""/>
        <dsp:cNvSpPr/>
      </dsp:nvSpPr>
      <dsp:spPr>
        <a:xfrm>
          <a:off x="5985668" y="97437"/>
          <a:ext cx="2135187" cy="1281112"/>
        </a:xfrm>
        <a:prstGeom prst="ca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index.html</a:t>
          </a:r>
          <a:endParaRPr lang="en-US" sz="3300" kern="1200" dirty="0"/>
        </a:p>
      </dsp:txBody>
      <dsp:txXfrm>
        <a:off x="5985668" y="417715"/>
        <a:ext cx="2135187" cy="8006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7746-A217-1840-9D27-1C9B611FF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2EBC0457-C9C0-9A46-856C-A75642660D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0E765C1-43CC-5C46-8694-A6B828DEC430}" type="datetimeFigureOut">
              <a:rPr lang="en-US"/>
              <a:pPr>
                <a:defRPr/>
              </a:pPr>
              <a:t>9/16/21</a:t>
            </a:fld>
            <a:endParaRPr lang="en-US" dirty="0"/>
          </a:p>
        </p:txBody>
      </p:sp>
      <p:sp>
        <p:nvSpPr>
          <p:cNvPr id="4" name="Slide Image Placeholder 3">
            <a:extLst>
              <a:ext uri="{FF2B5EF4-FFF2-40B4-BE49-F238E27FC236}">
                <a16:creationId xmlns:a16="http://schemas.microsoft.com/office/drawing/2014/main" id="{F73DE939-5167-8149-9C39-EBF3DB40E6B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8179A7E-0011-7C47-A00A-3553ADFC2A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D921AA-9F8D-2644-BA51-99C00524A92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7F1767E-EE09-594B-90B8-F1B2D1E51CE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48E93DF-EC4A-7C45-AB6A-FC63BC432F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here is my own opinion and not coming from my employer or anyone else. Nothing I say should be construed as an endorsement of any particular product or methodology.</a:t>
            </a:r>
          </a:p>
        </p:txBody>
      </p:sp>
      <p:sp>
        <p:nvSpPr>
          <p:cNvPr id="4" name="Slide Number Placeholder 3"/>
          <p:cNvSpPr>
            <a:spLocks noGrp="1"/>
          </p:cNvSpPr>
          <p:nvPr>
            <p:ph type="sldNum" sz="quarter" idx="5"/>
          </p:nvPr>
        </p:nvSpPr>
        <p:spPr/>
        <p:txBody>
          <a:bodyPr/>
          <a:lstStyle/>
          <a:p>
            <a:pPr>
              <a:defRPr/>
            </a:pPr>
            <a:fld id="{148E93DF-EC4A-7C45-AB6A-FC63BC432F2F}" type="slidenum">
              <a:rPr lang="en-US" smtClean="0"/>
              <a:pPr>
                <a:defRPr/>
              </a:pPr>
              <a:t>2</a:t>
            </a:fld>
            <a:endParaRPr lang="en-US" dirty="0"/>
          </a:p>
        </p:txBody>
      </p:sp>
    </p:spTree>
    <p:extLst>
      <p:ext uri="{BB962C8B-B14F-4D97-AF65-F5344CB8AC3E}">
        <p14:creationId xmlns:p14="http://schemas.microsoft.com/office/powerpoint/2010/main" val="165631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48E93DF-EC4A-7C45-AB6A-FC63BC432F2F}" type="slidenum">
              <a:rPr lang="en-US" smtClean="0"/>
              <a:pPr>
                <a:defRPr/>
              </a:pPr>
              <a:t>3</a:t>
            </a:fld>
            <a:endParaRPr lang="en-US" dirty="0"/>
          </a:p>
        </p:txBody>
      </p:sp>
    </p:spTree>
    <p:extLst>
      <p:ext uri="{BB962C8B-B14F-4D97-AF65-F5344CB8AC3E}">
        <p14:creationId xmlns:p14="http://schemas.microsoft.com/office/powerpoint/2010/main" val="118820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8E93DF-EC4A-7C45-AB6A-FC63BC432F2F}" type="slidenum">
              <a:rPr lang="en-US" smtClean="0"/>
              <a:pPr>
                <a:defRPr/>
              </a:pPr>
              <a:t>12</a:t>
            </a:fld>
            <a:endParaRPr lang="en-US" dirty="0"/>
          </a:p>
        </p:txBody>
      </p:sp>
    </p:spTree>
    <p:extLst>
      <p:ext uri="{BB962C8B-B14F-4D97-AF65-F5344CB8AC3E}">
        <p14:creationId xmlns:p14="http://schemas.microsoft.com/office/powerpoint/2010/main" val="306744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_DB">
    <p:bg>
      <p:bgPr>
        <a:solidFill>
          <a:srgbClr val="161E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66B2-05B9-4D49-BA3A-99ABF146A407}"/>
              </a:ext>
            </a:extLst>
          </p:cNvPr>
          <p:cNvSpPr>
            <a:spLocks noGrp="1"/>
          </p:cNvSpPr>
          <p:nvPr>
            <p:ph type="ctrTitle"/>
          </p:nvPr>
        </p:nvSpPr>
        <p:spPr>
          <a:xfrm>
            <a:off x="153176" y="1472540"/>
            <a:ext cx="9650116" cy="2595563"/>
          </a:xfrm>
        </p:spPr>
        <p:txBody>
          <a:bodyPr anchor="b">
            <a:normAutofit/>
          </a:bodyPr>
          <a:lstStyle>
            <a:lvl1pPr algn="l">
              <a:defRPr sz="8000"/>
            </a:lvl1pPr>
          </a:lstStyle>
          <a:p>
            <a:endParaRPr lang="en-US" dirty="0"/>
          </a:p>
        </p:txBody>
      </p:sp>
      <p:sp>
        <p:nvSpPr>
          <p:cNvPr id="3" name="Subtitle 2">
            <a:extLst>
              <a:ext uri="{FF2B5EF4-FFF2-40B4-BE49-F238E27FC236}">
                <a16:creationId xmlns:a16="http://schemas.microsoft.com/office/drawing/2014/main" id="{682A6CFD-C467-C34F-84AB-0F24ADA4B65F}"/>
              </a:ext>
            </a:extLst>
          </p:cNvPr>
          <p:cNvSpPr>
            <a:spLocks noGrp="1"/>
          </p:cNvSpPr>
          <p:nvPr>
            <p:ph type="subTitle" idx="1"/>
          </p:nvPr>
        </p:nvSpPr>
        <p:spPr>
          <a:xfrm>
            <a:off x="1090550" y="4289067"/>
            <a:ext cx="8827042" cy="1558576"/>
          </a:xfrm>
        </p:spPr>
        <p:txBody>
          <a:bodyPr/>
          <a:lstStyle>
            <a:lvl1pPr marL="0" indent="0" algn="l">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5" name="Straight Arrow Connector 4">
            <a:extLst>
              <a:ext uri="{FF2B5EF4-FFF2-40B4-BE49-F238E27FC236}">
                <a16:creationId xmlns:a16="http://schemas.microsoft.com/office/drawing/2014/main" id="{C6240B59-8B9E-2843-8512-A937C907CFD1}"/>
              </a:ext>
            </a:extLst>
          </p:cNvPr>
          <p:cNvCxnSpPr>
            <a:cxnSpLocks/>
          </p:cNvCxnSpPr>
          <p:nvPr userDrawn="1"/>
        </p:nvCxnSpPr>
        <p:spPr>
          <a:xfrm>
            <a:off x="301145" y="4624085"/>
            <a:ext cx="624339" cy="0"/>
          </a:xfrm>
          <a:prstGeom prst="straightConnector1">
            <a:avLst/>
          </a:prstGeom>
          <a:ln w="25400" cap="sq">
            <a:solidFill>
              <a:srgbClr val="FF9900"/>
            </a:solidFill>
            <a:miter lim="800000"/>
            <a:tailEnd type="arrow" w="lg" len="med"/>
          </a:ln>
        </p:spPr>
        <p:style>
          <a:lnRef idx="1">
            <a:schemeClr val="accent2"/>
          </a:lnRef>
          <a:fillRef idx="0">
            <a:schemeClr val="accent2"/>
          </a:fillRef>
          <a:effectRef idx="0">
            <a:schemeClr val="accent2"/>
          </a:effectRef>
          <a:fontRef idx="minor">
            <a:schemeClr val="tx1"/>
          </a:fontRef>
        </p:style>
      </p:cxn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Tree>
    <p:extLst>
      <p:ext uri="{BB962C8B-B14F-4D97-AF65-F5344CB8AC3E}">
        <p14:creationId xmlns:p14="http://schemas.microsoft.com/office/powerpoint/2010/main" val="66264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
        <p:nvSpPr>
          <p:cNvPr id="11" name="Rectangle 10">
            <a:extLst>
              <a:ext uri="{FF2B5EF4-FFF2-40B4-BE49-F238E27FC236}">
                <a16:creationId xmlns:a16="http://schemas.microsoft.com/office/drawing/2014/main" id="{3250AC82-3443-3549-9942-0C4A203E5D7E}"/>
              </a:ext>
            </a:extLst>
          </p:cNvPr>
          <p:cNvSpPr/>
          <p:nvPr userDrawn="1"/>
        </p:nvSpPr>
        <p:spPr>
          <a:xfrm>
            <a:off x="0" y="0"/>
            <a:ext cx="12191999" cy="6857999"/>
          </a:xfrm>
          <a:prstGeom prst="rect">
            <a:avLst/>
          </a:prstGeom>
          <a:noFill/>
          <a:ln w="177800">
            <a:gradFill>
              <a:gsLst>
                <a:gs pos="0">
                  <a:srgbClr val="2E27AD"/>
                </a:gs>
                <a:gs pos="100000">
                  <a:srgbClr val="527F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801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_DB">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
        <p:nvSpPr>
          <p:cNvPr id="12" name="Rectangle 11">
            <a:extLst>
              <a:ext uri="{FF2B5EF4-FFF2-40B4-BE49-F238E27FC236}">
                <a16:creationId xmlns:a16="http://schemas.microsoft.com/office/drawing/2014/main" id="{22E7BC8E-AC3C-8144-AA7D-EE13166FF4DA}"/>
              </a:ext>
            </a:extLst>
          </p:cNvPr>
          <p:cNvSpPr/>
          <p:nvPr userDrawn="1"/>
        </p:nvSpPr>
        <p:spPr>
          <a:xfrm>
            <a:off x="0" y="0"/>
            <a:ext cx="12191999" cy="6857999"/>
          </a:xfrm>
          <a:prstGeom prst="rect">
            <a:avLst/>
          </a:prstGeom>
          <a:noFill/>
          <a:ln w="177800">
            <a:gradFill>
              <a:gsLst>
                <a:gs pos="0">
                  <a:srgbClr val="067F68"/>
                </a:gs>
                <a:gs pos="100000">
                  <a:srgbClr val="16BF9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19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7" name="Title Placeholder 1">
            <a:extLst>
              <a:ext uri="{FF2B5EF4-FFF2-40B4-BE49-F238E27FC236}">
                <a16:creationId xmlns:a16="http://schemas.microsoft.com/office/drawing/2014/main" id="{B207C19A-10F2-DC4C-A114-BD06DDA4D067}"/>
              </a:ext>
            </a:extLst>
          </p:cNvPr>
          <p:cNvSpPr>
            <a:spLocks noGrp="1"/>
          </p:cNvSpPr>
          <p:nvPr>
            <p:ph type="title"/>
          </p:nvPr>
        </p:nvSpPr>
        <p:spPr>
          <a:xfrm>
            <a:off x="240941" y="365126"/>
            <a:ext cx="11710118" cy="64427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586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General_DB_with border">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7" name="Title Placeholder 1">
            <a:extLst>
              <a:ext uri="{FF2B5EF4-FFF2-40B4-BE49-F238E27FC236}">
                <a16:creationId xmlns:a16="http://schemas.microsoft.com/office/drawing/2014/main" id="{B207C19A-10F2-DC4C-A114-BD06DDA4D067}"/>
              </a:ext>
            </a:extLst>
          </p:cNvPr>
          <p:cNvSpPr>
            <a:spLocks noGrp="1"/>
          </p:cNvSpPr>
          <p:nvPr>
            <p:ph type="title"/>
          </p:nvPr>
        </p:nvSpPr>
        <p:spPr>
          <a:xfrm>
            <a:off x="240941" y="365126"/>
            <a:ext cx="11710118" cy="644278"/>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4">
            <a:extLst>
              <a:ext uri="{FF2B5EF4-FFF2-40B4-BE49-F238E27FC236}">
                <a16:creationId xmlns:a16="http://schemas.microsoft.com/office/drawing/2014/main" id="{EA166181-F864-C343-A88F-DB7DCD541A87}"/>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4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General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6" name="Title 1">
            <a:extLst>
              <a:ext uri="{FF2B5EF4-FFF2-40B4-BE49-F238E27FC236}">
                <a16:creationId xmlns:a16="http://schemas.microsoft.com/office/drawing/2014/main" id="{887E2AA1-D28E-9D46-A6F6-00A2AED599CE}"/>
              </a:ext>
            </a:extLst>
          </p:cNvPr>
          <p:cNvSpPr>
            <a:spLocks noGrp="1"/>
          </p:cNvSpPr>
          <p:nvPr>
            <p:ph type="title"/>
          </p:nvPr>
        </p:nvSpPr>
        <p:spPr>
          <a:xfrm>
            <a:off x="240941" y="365126"/>
            <a:ext cx="8638016" cy="644278"/>
          </a:xfrm>
        </p:spPr>
        <p:txBody>
          <a:bodyPr/>
          <a:lstStyle/>
          <a:p>
            <a:endParaRPr lang="en-US" dirty="0"/>
          </a:p>
        </p:txBody>
      </p:sp>
      <p:sp>
        <p:nvSpPr>
          <p:cNvPr id="11" name="Rectangle 10">
            <a:extLst>
              <a:ext uri="{FF2B5EF4-FFF2-40B4-BE49-F238E27FC236}">
                <a16:creationId xmlns:a16="http://schemas.microsoft.com/office/drawing/2014/main" id="{076A3C39-7C78-5045-880C-C965591F6342}"/>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D3CDE21-FCDE-5A4B-96F3-1AFD7A38468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General Services</a:t>
            </a:r>
          </a:p>
        </p:txBody>
      </p:sp>
      <p:sp>
        <p:nvSpPr>
          <p:cNvPr id="13" name="Title 1">
            <a:extLst>
              <a:ext uri="{FF2B5EF4-FFF2-40B4-BE49-F238E27FC236}">
                <a16:creationId xmlns:a16="http://schemas.microsoft.com/office/drawing/2014/main" id="{32623813-1B5B-E74B-8EA6-772F60BAE2EC}"/>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14" name="Straight Connector 13">
            <a:extLst>
              <a:ext uri="{FF2B5EF4-FFF2-40B4-BE49-F238E27FC236}">
                <a16:creationId xmlns:a16="http://schemas.microsoft.com/office/drawing/2014/main" id="{965E8E0D-B7B0-A343-AFAD-10F5D3252BB0}"/>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0CF80B5E-C510-0141-968B-86F24570A53C}"/>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8" name="Rectangle 7">
            <a:extLst>
              <a:ext uri="{FF2B5EF4-FFF2-40B4-BE49-F238E27FC236}">
                <a16:creationId xmlns:a16="http://schemas.microsoft.com/office/drawing/2014/main" id="{F8307D0B-9AEF-8446-9398-7628B111C4DC}"/>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023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33" name="Rectangle 32">
            <a:extLst>
              <a:ext uri="{FF2B5EF4-FFF2-40B4-BE49-F238E27FC236}">
                <a16:creationId xmlns:a16="http://schemas.microsoft.com/office/drawing/2014/main" id="{509EAC6D-9EC0-2E48-957C-C1BFB92DEF00}"/>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61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only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33" name="Rectangle 32">
            <a:extLst>
              <a:ext uri="{FF2B5EF4-FFF2-40B4-BE49-F238E27FC236}">
                <a16:creationId xmlns:a16="http://schemas.microsoft.com/office/drawing/2014/main" id="{509EAC6D-9EC0-2E48-957C-C1BFB92DEF00}"/>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1" name="Rectangle 10">
            <a:extLst>
              <a:ext uri="{FF2B5EF4-FFF2-40B4-BE49-F238E27FC236}">
                <a16:creationId xmlns:a16="http://schemas.microsoft.com/office/drawing/2014/main" id="{04D18860-F447-4748-A7D9-7D14D881878C}"/>
              </a:ext>
            </a:extLst>
          </p:cNvPr>
          <p:cNvSpPr/>
          <p:nvPr userDrawn="1"/>
        </p:nvSpPr>
        <p:spPr>
          <a:xfrm>
            <a:off x="0" y="0"/>
            <a:ext cx="12191999" cy="6857999"/>
          </a:xfrm>
          <a:prstGeom prst="rect">
            <a:avLst/>
          </a:prstGeom>
          <a:noFill/>
          <a:ln w="177800">
            <a:gradFill>
              <a:gsLst>
                <a:gs pos="0">
                  <a:srgbClr val="B0084D"/>
                </a:gs>
                <a:gs pos="100000">
                  <a:srgbClr val="FF4F8B"/>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42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2" name="Rectangle 11">
            <a:extLst>
              <a:ext uri="{FF2B5EF4-FFF2-40B4-BE49-F238E27FC236}">
                <a16:creationId xmlns:a16="http://schemas.microsoft.com/office/drawing/2014/main" id="{38B360B6-FAE5-C640-A813-D467F2756C1F}"/>
              </a:ext>
            </a:extLst>
          </p:cNvPr>
          <p:cNvSpPr/>
          <p:nvPr userDrawn="1"/>
        </p:nvSpPr>
        <p:spPr>
          <a:xfrm>
            <a:off x="0" y="0"/>
            <a:ext cx="12191999" cy="6857999"/>
          </a:xfrm>
          <a:prstGeom prst="rect">
            <a:avLst/>
          </a:prstGeom>
          <a:noFill/>
          <a:ln w="177800">
            <a:gradFill>
              <a:gsLst>
                <a:gs pos="0">
                  <a:srgbClr val="1E8900"/>
                </a:gs>
                <a:gs pos="100000">
                  <a:srgbClr val="6AAF35"/>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39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Storage Classes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2" name="Rectangle 11">
            <a:extLst>
              <a:ext uri="{FF2B5EF4-FFF2-40B4-BE49-F238E27FC236}">
                <a16:creationId xmlns:a16="http://schemas.microsoft.com/office/drawing/2014/main" id="{38B360B6-FAE5-C640-A813-D467F2756C1F}"/>
              </a:ext>
            </a:extLst>
          </p:cNvPr>
          <p:cNvSpPr/>
          <p:nvPr userDrawn="1"/>
        </p:nvSpPr>
        <p:spPr>
          <a:xfrm>
            <a:off x="0" y="0"/>
            <a:ext cx="12191999" cy="6857999"/>
          </a:xfrm>
          <a:prstGeom prst="rect">
            <a:avLst/>
          </a:prstGeom>
          <a:noFill/>
          <a:ln w="177800">
            <a:gradFill>
              <a:gsLst>
                <a:gs pos="0">
                  <a:srgbClr val="1E8900"/>
                </a:gs>
                <a:gs pos="100000">
                  <a:srgbClr val="6AAF35"/>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6CC5776-F59B-6D40-BC96-56A9FA66577B}"/>
              </a:ext>
            </a:extLst>
          </p:cNvPr>
          <p:cNvSpPr txBox="1">
            <a:spLocks/>
          </p:cNvSpPr>
          <p:nvPr userDrawn="1"/>
        </p:nvSpPr>
        <p:spPr>
          <a:xfrm>
            <a:off x="240941" y="4370857"/>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spTree>
    <p:extLst>
      <p:ext uri="{BB962C8B-B14F-4D97-AF65-F5344CB8AC3E}">
        <p14:creationId xmlns:p14="http://schemas.microsoft.com/office/powerpoint/2010/main" val="72971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AEEC-C208-F54F-8C3A-A80BA46B93E8}"/>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Slide Number Placeholder 2">
            <a:extLst>
              <a:ext uri="{FF2B5EF4-FFF2-40B4-BE49-F238E27FC236}">
                <a16:creationId xmlns:a16="http://schemas.microsoft.com/office/drawing/2014/main" id="{2E7FF2A1-BE6A-934D-9433-C7F886106ACE}"/>
              </a:ext>
            </a:extLst>
          </p:cNvPr>
          <p:cNvSpPr>
            <a:spLocks noGrp="1"/>
          </p:cNvSpPr>
          <p:nvPr>
            <p:ph type="sldNum" sz="quarter" idx="10"/>
          </p:nvPr>
        </p:nvSpPr>
        <p:spPr/>
        <p:txBody>
          <a:bodyPr/>
          <a:lstStyle/>
          <a:p>
            <a:fld id="{B1C588C1-1042-BC47-B84D-2032ED7FAC95}" type="slidenum">
              <a:rPr lang="en-US" smtClean="0"/>
              <a:pPr/>
              <a:t>‹#›</a:t>
            </a:fld>
            <a:endParaRPr lang="en-US" dirty="0"/>
          </a:p>
        </p:txBody>
      </p:sp>
      <p:sp>
        <p:nvSpPr>
          <p:cNvPr id="9" name="Text Placeholder 2">
            <a:extLst>
              <a:ext uri="{FF2B5EF4-FFF2-40B4-BE49-F238E27FC236}">
                <a16:creationId xmlns:a16="http://schemas.microsoft.com/office/drawing/2014/main" id="{2DD0B90A-F034-3A4D-BE14-9817B64F284D}"/>
              </a:ext>
            </a:extLst>
          </p:cNvPr>
          <p:cNvSpPr>
            <a:spLocks noGrp="1"/>
          </p:cNvSpPr>
          <p:nvPr>
            <p:ph idx="12"/>
          </p:nvPr>
        </p:nvSpPr>
        <p:spPr>
          <a:xfrm>
            <a:off x="240941" y="1175657"/>
            <a:ext cx="11710118" cy="4727016"/>
          </a:xfrm>
          <a:prstGeom prst="rect">
            <a:avLst/>
          </a:prstGeom>
        </p:spPr>
        <p:txBody>
          <a:bodyPr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0031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1" name="Rectangle 10">
            <a:extLst>
              <a:ext uri="{FF2B5EF4-FFF2-40B4-BE49-F238E27FC236}">
                <a16:creationId xmlns:a16="http://schemas.microsoft.com/office/drawing/2014/main" id="{B4E0BCC1-6E3C-7B4F-8A75-26A7122040A2}"/>
              </a:ext>
            </a:extLst>
          </p:cNvPr>
          <p:cNvSpPr/>
          <p:nvPr userDrawn="1"/>
        </p:nvSpPr>
        <p:spPr>
          <a:xfrm>
            <a:off x="0" y="0"/>
            <a:ext cx="12191999" cy="6857999"/>
          </a:xfrm>
          <a:prstGeom prst="rect">
            <a:avLst/>
          </a:prstGeom>
          <a:noFill/>
          <a:ln w="177800">
            <a:gradFill>
              <a:gsLst>
                <a:gs pos="0">
                  <a:srgbClr val="D45B07"/>
                </a:gs>
                <a:gs pos="100000">
                  <a:srgbClr val="FF99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94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Instances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1" name="Rectangle 10">
            <a:extLst>
              <a:ext uri="{FF2B5EF4-FFF2-40B4-BE49-F238E27FC236}">
                <a16:creationId xmlns:a16="http://schemas.microsoft.com/office/drawing/2014/main" id="{B4E0BCC1-6E3C-7B4F-8A75-26A7122040A2}"/>
              </a:ext>
            </a:extLst>
          </p:cNvPr>
          <p:cNvSpPr/>
          <p:nvPr userDrawn="1"/>
        </p:nvSpPr>
        <p:spPr>
          <a:xfrm>
            <a:off x="0" y="0"/>
            <a:ext cx="12191999" cy="6857999"/>
          </a:xfrm>
          <a:prstGeom prst="rect">
            <a:avLst/>
          </a:prstGeom>
          <a:noFill/>
          <a:ln w="177800">
            <a:gradFill>
              <a:gsLst>
                <a:gs pos="0">
                  <a:srgbClr val="D45B07"/>
                </a:gs>
                <a:gs pos="100000">
                  <a:srgbClr val="FF99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123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1" name="Rectangle 10">
            <a:extLst>
              <a:ext uri="{FF2B5EF4-FFF2-40B4-BE49-F238E27FC236}">
                <a16:creationId xmlns:a16="http://schemas.microsoft.com/office/drawing/2014/main" id="{B4E0BCC1-6E3C-7B4F-8A75-26A7122040A2}"/>
              </a:ext>
            </a:extLst>
          </p:cNvPr>
          <p:cNvSpPr/>
          <p:nvPr userDrawn="1"/>
        </p:nvSpPr>
        <p:spPr>
          <a:xfrm>
            <a:off x="0" y="0"/>
            <a:ext cx="12191999" cy="6857999"/>
          </a:xfrm>
          <a:prstGeom prst="rect">
            <a:avLst/>
          </a:prstGeom>
          <a:noFill/>
          <a:ln w="177800">
            <a:gradFill>
              <a:gsLst>
                <a:gs pos="0">
                  <a:srgbClr val="D45B07"/>
                </a:gs>
                <a:gs pos="100000">
                  <a:srgbClr val="FF99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8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2" name="Rectangle 11">
            <a:extLst>
              <a:ext uri="{FF2B5EF4-FFF2-40B4-BE49-F238E27FC236}">
                <a16:creationId xmlns:a16="http://schemas.microsoft.com/office/drawing/2014/main" id="{B9CF7255-A2E0-BA4C-B1F1-4BC49D6E7ADE}"/>
              </a:ext>
            </a:extLst>
          </p:cNvPr>
          <p:cNvSpPr/>
          <p:nvPr userDrawn="1"/>
        </p:nvSpPr>
        <p:spPr>
          <a:xfrm>
            <a:off x="0" y="0"/>
            <a:ext cx="12191999" cy="6857999"/>
          </a:xfrm>
          <a:prstGeom prst="rect">
            <a:avLst/>
          </a:prstGeom>
          <a:noFill/>
          <a:ln w="177800">
            <a:gradFill>
              <a:gsLst>
                <a:gs pos="100000">
                  <a:srgbClr val="FF5252"/>
                </a:gs>
                <a:gs pos="0">
                  <a:srgbClr val="BF081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85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1" name="Rectangle 10">
            <a:extLst>
              <a:ext uri="{FF2B5EF4-FFF2-40B4-BE49-F238E27FC236}">
                <a16:creationId xmlns:a16="http://schemas.microsoft.com/office/drawing/2014/main" id="{77BFB82A-8CE3-D544-B627-8F458992E81D}"/>
              </a:ext>
            </a:extLst>
          </p:cNvPr>
          <p:cNvSpPr/>
          <p:nvPr userDrawn="1"/>
        </p:nvSpPr>
        <p:spPr>
          <a:xfrm>
            <a:off x="0" y="0"/>
            <a:ext cx="12191999" cy="6857999"/>
          </a:xfrm>
          <a:prstGeom prst="rect">
            <a:avLst/>
          </a:prstGeom>
          <a:noFill/>
          <a:ln w="177800">
            <a:gradFill>
              <a:gsLst>
                <a:gs pos="0">
                  <a:srgbClr val="2E27AD"/>
                </a:gs>
                <a:gs pos="100000">
                  <a:srgbClr val="527F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215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General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28" name="Rectangle 27">
            <a:extLst>
              <a:ext uri="{FF2B5EF4-FFF2-40B4-BE49-F238E27FC236}">
                <a16:creationId xmlns:a16="http://schemas.microsoft.com/office/drawing/2014/main" id="{519988C6-9039-F34D-9F04-39C99D7C21D7}"/>
              </a:ext>
            </a:extLst>
          </p:cNvPr>
          <p:cNvSpPr/>
          <p:nvPr userDrawn="1"/>
        </p:nvSpPr>
        <p:spPr>
          <a:xfrm>
            <a:off x="0" y="1009404"/>
            <a:ext cx="12192000" cy="155733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C82D076E-96F8-404A-ABEC-021601E90E52}"/>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Service Icon</a:t>
            </a:r>
          </a:p>
        </p:txBody>
      </p:sp>
      <p:sp>
        <p:nvSpPr>
          <p:cNvPr id="30" name="Title 1">
            <a:extLst>
              <a:ext uri="{FF2B5EF4-FFF2-40B4-BE49-F238E27FC236}">
                <a16:creationId xmlns:a16="http://schemas.microsoft.com/office/drawing/2014/main" id="{D8991F36-509F-354F-ABF5-B478E61DD022}"/>
              </a:ext>
            </a:extLst>
          </p:cNvPr>
          <p:cNvSpPr txBox="1">
            <a:spLocks/>
          </p:cNvSpPr>
          <p:nvPr userDrawn="1"/>
        </p:nvSpPr>
        <p:spPr>
          <a:xfrm>
            <a:off x="240941" y="2844160"/>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31" name="Straight Connector 30">
            <a:extLst>
              <a:ext uri="{FF2B5EF4-FFF2-40B4-BE49-F238E27FC236}">
                <a16:creationId xmlns:a16="http://schemas.microsoft.com/office/drawing/2014/main" id="{52A7A3C0-2823-2145-83B9-0FC2E4B857CF}"/>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2" name="Rectangle 11">
            <a:extLst>
              <a:ext uri="{FF2B5EF4-FFF2-40B4-BE49-F238E27FC236}">
                <a16:creationId xmlns:a16="http://schemas.microsoft.com/office/drawing/2014/main" id="{61AB7422-5BB5-5449-8537-8C172DB748F7}"/>
              </a:ext>
            </a:extLst>
          </p:cNvPr>
          <p:cNvSpPr/>
          <p:nvPr userDrawn="1"/>
        </p:nvSpPr>
        <p:spPr>
          <a:xfrm>
            <a:off x="0" y="0"/>
            <a:ext cx="12191999" cy="6857999"/>
          </a:xfrm>
          <a:prstGeom prst="rect">
            <a:avLst/>
          </a:prstGeom>
          <a:noFill/>
          <a:ln w="177800">
            <a:gradFill>
              <a:gsLst>
                <a:gs pos="0">
                  <a:srgbClr val="067F68"/>
                </a:gs>
                <a:gs pos="100000">
                  <a:srgbClr val="16BF9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60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cons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1" y="365126"/>
            <a:ext cx="8638016" cy="644278"/>
          </a:xfrm>
        </p:spPr>
        <p:txBody>
          <a:bodyPr/>
          <a:lstStyle/>
          <a:p>
            <a:endParaRPr lang="en-US" dirty="0"/>
          </a:p>
        </p:txBody>
      </p:sp>
      <p:sp>
        <p:nvSpPr>
          <p:cNvPr id="5" name="Footer Placeholder 4">
            <a:extLst>
              <a:ext uri="{FF2B5EF4-FFF2-40B4-BE49-F238E27FC236}">
                <a16:creationId xmlns:a16="http://schemas.microsoft.com/office/drawing/2014/main" id="{4272EA53-7DF5-3E4A-BE06-C8B6C3210CE3}"/>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8" name="Slide Number Placeholder 5">
            <a:extLst>
              <a:ext uri="{FF2B5EF4-FFF2-40B4-BE49-F238E27FC236}">
                <a16:creationId xmlns:a16="http://schemas.microsoft.com/office/drawing/2014/main" id="{B4D6B4DD-DFB4-3645-8D50-37C465077488}"/>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3" name="Rectangle 2">
            <a:extLst>
              <a:ext uri="{FF2B5EF4-FFF2-40B4-BE49-F238E27FC236}">
                <a16:creationId xmlns:a16="http://schemas.microsoft.com/office/drawing/2014/main" id="{38F1863D-795B-5E44-9A45-6E81D38C9C46}"/>
              </a:ext>
            </a:extLst>
          </p:cNvPr>
          <p:cNvSpPr/>
          <p:nvPr userDrawn="1"/>
        </p:nvSpPr>
        <p:spPr>
          <a:xfrm>
            <a:off x="88135" y="1009404"/>
            <a:ext cx="11999090" cy="491431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AB495D-785C-3243-A363-1CB72AD31604}"/>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14" name="Straight Connector 13">
            <a:extLst>
              <a:ext uri="{FF2B5EF4-FFF2-40B4-BE49-F238E27FC236}">
                <a16:creationId xmlns:a16="http://schemas.microsoft.com/office/drawing/2014/main" id="{8FFCBB97-E1CB-5C4C-8E87-45FCAB854406}"/>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B015D20-A832-4E40-B9E4-78869EBFCAB1}"/>
              </a:ext>
            </a:extLst>
          </p:cNvPr>
          <p:cNvSpPr/>
          <p:nvPr userDrawn="1"/>
        </p:nvSpPr>
        <p:spPr>
          <a:xfrm>
            <a:off x="0" y="0"/>
            <a:ext cx="12191999" cy="6857999"/>
          </a:xfrm>
          <a:prstGeom prst="rect">
            <a:avLst/>
          </a:prstGeom>
          <a:noFill/>
          <a:ln w="177800">
            <a:gradFill>
              <a:gsLst>
                <a:gs pos="0">
                  <a:srgbClr val="2E27AD"/>
                </a:gs>
                <a:gs pos="100000">
                  <a:srgbClr val="527F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ED6FDA10-67FD-9241-9D4E-DBA923DCBE38}"/>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Tree>
    <p:extLst>
      <p:ext uri="{BB962C8B-B14F-4D97-AF65-F5344CB8AC3E}">
        <p14:creationId xmlns:p14="http://schemas.microsoft.com/office/powerpoint/2010/main" val="1996081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cons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1" y="365126"/>
            <a:ext cx="8638016" cy="644278"/>
          </a:xfrm>
        </p:spPr>
        <p:txBody>
          <a:bodyPr/>
          <a:lstStyle/>
          <a:p>
            <a:endParaRPr lang="en-US" dirty="0"/>
          </a:p>
        </p:txBody>
      </p:sp>
      <p:sp>
        <p:nvSpPr>
          <p:cNvPr id="5" name="Footer Placeholder 4">
            <a:extLst>
              <a:ext uri="{FF2B5EF4-FFF2-40B4-BE49-F238E27FC236}">
                <a16:creationId xmlns:a16="http://schemas.microsoft.com/office/drawing/2014/main" id="{4272EA53-7DF5-3E4A-BE06-C8B6C3210CE3}"/>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8" name="Slide Number Placeholder 5">
            <a:extLst>
              <a:ext uri="{FF2B5EF4-FFF2-40B4-BE49-F238E27FC236}">
                <a16:creationId xmlns:a16="http://schemas.microsoft.com/office/drawing/2014/main" id="{B4D6B4DD-DFB4-3645-8D50-37C465077488}"/>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3" name="Rectangle 2">
            <a:extLst>
              <a:ext uri="{FF2B5EF4-FFF2-40B4-BE49-F238E27FC236}">
                <a16:creationId xmlns:a16="http://schemas.microsoft.com/office/drawing/2014/main" id="{38F1863D-795B-5E44-9A45-6E81D38C9C46}"/>
              </a:ext>
            </a:extLst>
          </p:cNvPr>
          <p:cNvSpPr/>
          <p:nvPr userDrawn="1"/>
        </p:nvSpPr>
        <p:spPr>
          <a:xfrm>
            <a:off x="88135" y="1009404"/>
            <a:ext cx="11999090" cy="491431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AB495D-785C-3243-A363-1CB72AD31604}"/>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IoT Resources</a:t>
            </a:r>
          </a:p>
        </p:txBody>
      </p:sp>
      <p:cxnSp>
        <p:nvCxnSpPr>
          <p:cNvPr id="14" name="Straight Connector 13">
            <a:extLst>
              <a:ext uri="{FF2B5EF4-FFF2-40B4-BE49-F238E27FC236}">
                <a16:creationId xmlns:a16="http://schemas.microsoft.com/office/drawing/2014/main" id="{8FFCBB97-E1CB-5C4C-8E87-45FCAB854406}"/>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ED6FDA10-67FD-9241-9D4E-DBA923DCBE38}"/>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0" name="Rectangle 9">
            <a:extLst>
              <a:ext uri="{FF2B5EF4-FFF2-40B4-BE49-F238E27FC236}">
                <a16:creationId xmlns:a16="http://schemas.microsoft.com/office/drawing/2014/main" id="{26FE91D3-49E5-E249-BDF8-1606470BB9CF}"/>
              </a:ext>
            </a:extLst>
          </p:cNvPr>
          <p:cNvSpPr/>
          <p:nvPr userDrawn="1"/>
        </p:nvSpPr>
        <p:spPr>
          <a:xfrm>
            <a:off x="0" y="0"/>
            <a:ext cx="12191999" cy="6857999"/>
          </a:xfrm>
          <a:prstGeom prst="rect">
            <a:avLst/>
          </a:prstGeom>
          <a:noFill/>
          <a:ln w="177800">
            <a:gradFill>
              <a:gsLst>
                <a:gs pos="0">
                  <a:srgbClr val="1E8900"/>
                </a:gs>
                <a:gs pos="100000">
                  <a:srgbClr val="6AAF35"/>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470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Icons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1" y="365126"/>
            <a:ext cx="8638016" cy="644278"/>
          </a:xfrm>
        </p:spPr>
        <p:txBody>
          <a:bodyPr/>
          <a:lstStyle/>
          <a:p>
            <a:endParaRPr lang="en-US" dirty="0"/>
          </a:p>
        </p:txBody>
      </p:sp>
      <p:sp>
        <p:nvSpPr>
          <p:cNvPr id="5" name="Footer Placeholder 4">
            <a:extLst>
              <a:ext uri="{FF2B5EF4-FFF2-40B4-BE49-F238E27FC236}">
                <a16:creationId xmlns:a16="http://schemas.microsoft.com/office/drawing/2014/main" id="{4272EA53-7DF5-3E4A-BE06-C8B6C3210CE3}"/>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8" name="Slide Number Placeholder 5">
            <a:extLst>
              <a:ext uri="{FF2B5EF4-FFF2-40B4-BE49-F238E27FC236}">
                <a16:creationId xmlns:a16="http://schemas.microsoft.com/office/drawing/2014/main" id="{B4D6B4DD-DFB4-3645-8D50-37C465077488}"/>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3" name="Rectangle 2">
            <a:extLst>
              <a:ext uri="{FF2B5EF4-FFF2-40B4-BE49-F238E27FC236}">
                <a16:creationId xmlns:a16="http://schemas.microsoft.com/office/drawing/2014/main" id="{38F1863D-795B-5E44-9A45-6E81D38C9C46}"/>
              </a:ext>
            </a:extLst>
          </p:cNvPr>
          <p:cNvSpPr/>
          <p:nvPr userDrawn="1"/>
        </p:nvSpPr>
        <p:spPr>
          <a:xfrm>
            <a:off x="88135" y="1009404"/>
            <a:ext cx="11999090" cy="491431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AB495D-785C-3243-A363-1CB72AD31604}"/>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IoT Things</a:t>
            </a:r>
          </a:p>
        </p:txBody>
      </p:sp>
      <p:cxnSp>
        <p:nvCxnSpPr>
          <p:cNvPr id="14" name="Straight Connector 13">
            <a:extLst>
              <a:ext uri="{FF2B5EF4-FFF2-40B4-BE49-F238E27FC236}">
                <a16:creationId xmlns:a16="http://schemas.microsoft.com/office/drawing/2014/main" id="{8FFCBB97-E1CB-5C4C-8E87-45FCAB854406}"/>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ED6FDA10-67FD-9241-9D4E-DBA923DCBE38}"/>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10" name="Rectangle 9">
            <a:extLst>
              <a:ext uri="{FF2B5EF4-FFF2-40B4-BE49-F238E27FC236}">
                <a16:creationId xmlns:a16="http://schemas.microsoft.com/office/drawing/2014/main" id="{26FE91D3-49E5-E249-BDF8-1606470BB9CF}"/>
              </a:ext>
            </a:extLst>
          </p:cNvPr>
          <p:cNvSpPr/>
          <p:nvPr userDrawn="1"/>
        </p:nvSpPr>
        <p:spPr>
          <a:xfrm>
            <a:off x="0" y="0"/>
            <a:ext cx="12191999" cy="6857999"/>
          </a:xfrm>
          <a:prstGeom prst="rect">
            <a:avLst/>
          </a:prstGeom>
          <a:noFill/>
          <a:ln w="177800">
            <a:gradFill>
              <a:gsLst>
                <a:gs pos="0">
                  <a:srgbClr val="1E8900"/>
                </a:gs>
                <a:gs pos="100000">
                  <a:srgbClr val="6AAF35"/>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78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col-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D87C6-B356-424E-B3CE-BAFD413E7E34}"/>
              </a:ext>
            </a:extLst>
          </p:cNvPr>
          <p:cNvSpPr>
            <a:spLocks noGrp="1"/>
          </p:cNvSpPr>
          <p:nvPr>
            <p:ph sz="half" idx="1"/>
          </p:nvPr>
        </p:nvSpPr>
        <p:spPr>
          <a:xfrm>
            <a:off x="240942" y="2273592"/>
            <a:ext cx="5669528"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D7F448A3-D8C1-3340-A6A8-7D6328DF257C}"/>
              </a:ext>
            </a:extLst>
          </p:cNvPr>
          <p:cNvSpPr>
            <a:spLocks noGrp="1"/>
          </p:cNvSpPr>
          <p:nvPr>
            <p:ph sz="half" idx="2"/>
          </p:nvPr>
        </p:nvSpPr>
        <p:spPr>
          <a:xfrm>
            <a:off x="6281530" y="2273592"/>
            <a:ext cx="5669528"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Footer Placeholder 4">
            <a:extLst>
              <a:ext uri="{FF2B5EF4-FFF2-40B4-BE49-F238E27FC236}">
                <a16:creationId xmlns:a16="http://schemas.microsoft.com/office/drawing/2014/main" id="{E6CC552A-B953-914E-ACC2-3232A1B1638E}"/>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rgbClr val="161E2D"/>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C7E57D10-D182-F649-A03B-8985CEAAE756}"/>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rgbClr val="161E2D"/>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7" name="Content Placeholder 2">
            <a:extLst>
              <a:ext uri="{FF2B5EF4-FFF2-40B4-BE49-F238E27FC236}">
                <a16:creationId xmlns:a16="http://schemas.microsoft.com/office/drawing/2014/main" id="{9245D864-C914-0941-B538-011AA5B9A179}"/>
              </a:ext>
            </a:extLst>
          </p:cNvPr>
          <p:cNvSpPr>
            <a:spLocks noGrp="1"/>
          </p:cNvSpPr>
          <p:nvPr>
            <p:ph sz="half" idx="12"/>
          </p:nvPr>
        </p:nvSpPr>
        <p:spPr>
          <a:xfrm>
            <a:off x="240942" y="1149398"/>
            <a:ext cx="11710116" cy="984201"/>
          </a:xfrm>
        </p:spPr>
        <p:txBody>
          <a:bodyPr>
            <a:normAutofit/>
          </a:bodyPr>
          <a:lstStyle>
            <a:lvl1pPr>
              <a:defRPr sz="1800"/>
            </a:lvl1pPr>
          </a:lstStyle>
          <a:p>
            <a:pPr lvl="0"/>
            <a:endParaRPr lang="en-US" dirty="0"/>
          </a:p>
        </p:txBody>
      </p:sp>
    </p:spTree>
    <p:extLst>
      <p:ext uri="{BB962C8B-B14F-4D97-AF65-F5344CB8AC3E}">
        <p14:creationId xmlns:p14="http://schemas.microsoft.com/office/powerpoint/2010/main" val="327621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hree-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E4D87C6-B356-424E-B3CE-BAFD413E7E34}"/>
              </a:ext>
            </a:extLst>
          </p:cNvPr>
          <p:cNvSpPr>
            <a:spLocks noGrp="1"/>
          </p:cNvSpPr>
          <p:nvPr>
            <p:ph sz="half" idx="1"/>
          </p:nvPr>
        </p:nvSpPr>
        <p:spPr>
          <a:xfrm>
            <a:off x="240943"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Footer Placeholder 4">
            <a:extLst>
              <a:ext uri="{FF2B5EF4-FFF2-40B4-BE49-F238E27FC236}">
                <a16:creationId xmlns:a16="http://schemas.microsoft.com/office/drawing/2014/main" id="{E6CC552A-B953-914E-ACC2-3232A1B1638E}"/>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C7E57D10-D182-F649-A03B-8985CEAAE756}"/>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Content Placeholder 2">
            <a:extLst>
              <a:ext uri="{FF2B5EF4-FFF2-40B4-BE49-F238E27FC236}">
                <a16:creationId xmlns:a16="http://schemas.microsoft.com/office/drawing/2014/main" id="{E5B9F079-07D6-E944-8B84-A221C329825D}"/>
              </a:ext>
            </a:extLst>
          </p:cNvPr>
          <p:cNvSpPr>
            <a:spLocks noGrp="1"/>
          </p:cNvSpPr>
          <p:nvPr>
            <p:ph sz="half" idx="10"/>
          </p:nvPr>
        </p:nvSpPr>
        <p:spPr>
          <a:xfrm>
            <a:off x="4294802"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EAA18462-CDE2-4F4B-A61B-CD6DACFCAE03}"/>
              </a:ext>
            </a:extLst>
          </p:cNvPr>
          <p:cNvSpPr>
            <a:spLocks noGrp="1"/>
          </p:cNvSpPr>
          <p:nvPr>
            <p:ph sz="half" idx="11"/>
          </p:nvPr>
        </p:nvSpPr>
        <p:spPr>
          <a:xfrm>
            <a:off x="8326793"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F075C3DB-0EE3-BA43-8B55-7C47D3172461}"/>
              </a:ext>
            </a:extLst>
          </p:cNvPr>
          <p:cNvSpPr>
            <a:spLocks noGrp="1"/>
          </p:cNvSpPr>
          <p:nvPr>
            <p:ph sz="half" idx="12"/>
          </p:nvPr>
        </p:nvSpPr>
        <p:spPr>
          <a:xfrm>
            <a:off x="240942" y="1149398"/>
            <a:ext cx="11710116" cy="984201"/>
          </a:xfrm>
        </p:spPr>
        <p:txBody>
          <a:bodyPr>
            <a:normAutofit/>
          </a:bodyPr>
          <a:lstStyle>
            <a:lvl1pPr>
              <a:defRPr sz="1800"/>
            </a:lvl1pPr>
          </a:lstStyle>
          <a:p>
            <a:pPr lvl="0"/>
            <a:endParaRPr lang="en-US" dirty="0"/>
          </a:p>
        </p:txBody>
      </p:sp>
    </p:spTree>
    <p:extLst>
      <p:ext uri="{BB962C8B-B14F-4D97-AF65-F5344CB8AC3E}">
        <p14:creationId xmlns:p14="http://schemas.microsoft.com/office/powerpoint/2010/main" val="2787724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General-Services_Bas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5D3566-EC15-634D-A5DB-D8659E8B1D53}"/>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CD8DE337-0B3D-6D43-BEA0-8384F88079A8}"/>
              </a:ext>
            </a:extLst>
          </p:cNvPr>
          <p:cNvSpPr>
            <a:spLocks noGrp="1"/>
          </p:cNvSpPr>
          <p:nvPr>
            <p:ph type="ftr" sz="quarter"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rgbClr val="161E2D"/>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
        <p:nvSpPr>
          <p:cNvPr id="5" name="Slide Number Placeholder 5">
            <a:extLst>
              <a:ext uri="{FF2B5EF4-FFF2-40B4-BE49-F238E27FC236}">
                <a16:creationId xmlns:a16="http://schemas.microsoft.com/office/drawing/2014/main" id="{67157A59-ACB9-1842-BB99-2CA579ED664D}"/>
              </a:ext>
            </a:extLst>
          </p:cNvPr>
          <p:cNvSpPr>
            <a:spLocks noGrp="1"/>
          </p:cNvSpPr>
          <p:nvPr>
            <p:ph type="sldNum" sz="quarter" idx="11"/>
          </p:nvPr>
        </p:nvSpPr>
        <p:spPr/>
        <p:txBody>
          <a:bodyPr/>
          <a:lstStyle>
            <a:lvl1pPr algn="r">
              <a:defRPr sz="1200">
                <a:solidFill>
                  <a:srgbClr val="161E2D"/>
                </a:solidFill>
                <a:latin typeface="Arial" panose="020B0604020202020204" pitchFamily="34" charset="0"/>
                <a:cs typeface="Arial" panose="020B0604020202020204" pitchFamily="34" charset="0"/>
              </a:defRPr>
            </a:lvl1pPr>
          </a:lstStyle>
          <a:p>
            <a:pPr>
              <a:defRPr/>
            </a:pPr>
            <a:fld id="{636FC78C-5380-0C4F-B55D-5784A0E39E02}" type="slidenum">
              <a:rPr lang="en-US"/>
              <a:pPr>
                <a:defRPr/>
              </a:pPr>
              <a:t>‹#›</a:t>
            </a:fld>
            <a:endParaRPr lang="en-US" dirty="0"/>
          </a:p>
        </p:txBody>
      </p:sp>
    </p:spTree>
    <p:extLst>
      <p:ext uri="{BB962C8B-B14F-4D97-AF65-F5344CB8AC3E}">
        <p14:creationId xmlns:p14="http://schemas.microsoft.com/office/powerpoint/2010/main" val="1990243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sub-three-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E4D87C6-B356-424E-B3CE-BAFD413E7E34}"/>
              </a:ext>
            </a:extLst>
          </p:cNvPr>
          <p:cNvSpPr>
            <a:spLocks noGrp="1"/>
          </p:cNvSpPr>
          <p:nvPr>
            <p:ph sz="half" idx="1"/>
          </p:nvPr>
        </p:nvSpPr>
        <p:spPr>
          <a:xfrm>
            <a:off x="240943"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E5B9F079-07D6-E944-8B84-A221C329825D}"/>
              </a:ext>
            </a:extLst>
          </p:cNvPr>
          <p:cNvSpPr>
            <a:spLocks noGrp="1"/>
          </p:cNvSpPr>
          <p:nvPr>
            <p:ph sz="half" idx="10"/>
          </p:nvPr>
        </p:nvSpPr>
        <p:spPr>
          <a:xfrm>
            <a:off x="4294802"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EAA18462-CDE2-4F4B-A61B-CD6DACFCAE03}"/>
              </a:ext>
            </a:extLst>
          </p:cNvPr>
          <p:cNvSpPr>
            <a:spLocks noGrp="1"/>
          </p:cNvSpPr>
          <p:nvPr>
            <p:ph sz="half" idx="11"/>
          </p:nvPr>
        </p:nvSpPr>
        <p:spPr>
          <a:xfrm>
            <a:off x="8326793"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F075C3DB-0EE3-BA43-8B55-7C47D3172461}"/>
              </a:ext>
            </a:extLst>
          </p:cNvPr>
          <p:cNvSpPr>
            <a:spLocks noGrp="1"/>
          </p:cNvSpPr>
          <p:nvPr>
            <p:ph sz="half" idx="12"/>
          </p:nvPr>
        </p:nvSpPr>
        <p:spPr>
          <a:xfrm>
            <a:off x="240942" y="1149398"/>
            <a:ext cx="11710116" cy="984201"/>
          </a:xfrm>
        </p:spPr>
        <p:txBody>
          <a:bodyPr>
            <a:normAutofit/>
          </a:bodyPr>
          <a:lstStyle>
            <a:lvl1pPr>
              <a:defRPr sz="1800"/>
            </a:lvl1pPr>
          </a:lstStyle>
          <a:p>
            <a:pPr lvl="0"/>
            <a:endParaRPr lang="en-US" dirty="0"/>
          </a:p>
        </p:txBody>
      </p:sp>
      <p:sp>
        <p:nvSpPr>
          <p:cNvPr id="7" name="Footer Placeholder 4">
            <a:extLst>
              <a:ext uri="{FF2B5EF4-FFF2-40B4-BE49-F238E27FC236}">
                <a16:creationId xmlns:a16="http://schemas.microsoft.com/office/drawing/2014/main" id="{BF313970-EA94-F74E-B909-52184BCE8DA7}"/>
              </a:ext>
            </a:extLst>
          </p:cNvPr>
          <p:cNvSpPr>
            <a:spLocks noGrp="1"/>
          </p:cNvSpPr>
          <p:nvPr>
            <p:ph type="ftr" sz="quarter" idx="13"/>
          </p:nvPr>
        </p:nvSpPr>
        <p:spPr/>
        <p:txBody>
          <a:bodyPr/>
          <a:lstStyle>
            <a:lvl1pPr>
              <a:defRPr/>
            </a:lvl1pPr>
          </a:lstStyle>
          <a:p>
            <a:pPr>
              <a:defRPr/>
            </a:pPr>
            <a:r>
              <a:rPr lang="en-US" dirty="0"/>
              <a:t>© 2021, Amazon Web Services, Inc. or its affiliates. All rights reserved.</a:t>
            </a:r>
          </a:p>
        </p:txBody>
      </p:sp>
      <p:sp>
        <p:nvSpPr>
          <p:cNvPr id="9" name="Slide Number Placeholder 5">
            <a:extLst>
              <a:ext uri="{FF2B5EF4-FFF2-40B4-BE49-F238E27FC236}">
                <a16:creationId xmlns:a16="http://schemas.microsoft.com/office/drawing/2014/main" id="{D4F9F29E-27F2-B04A-A131-CE776307562D}"/>
              </a:ext>
            </a:extLst>
          </p:cNvPr>
          <p:cNvSpPr>
            <a:spLocks noGrp="1"/>
          </p:cNvSpPr>
          <p:nvPr>
            <p:ph type="sldNum" sz="quarter" idx="14"/>
          </p:nvPr>
        </p:nvSpPr>
        <p:spPr/>
        <p:txBody>
          <a:bodyPr/>
          <a:lstStyle>
            <a:lvl1pPr>
              <a:defRPr/>
            </a:lvl1pPr>
          </a:lstStyle>
          <a:p>
            <a:pPr>
              <a:defRPr/>
            </a:pPr>
            <a:fld id="{908DA37B-B9A9-8947-B9C5-A7183EC37F3A}" type="slidenum">
              <a:rPr lang="en-US"/>
              <a:pPr>
                <a:defRPr/>
              </a:pPr>
              <a:t>‹#›</a:t>
            </a:fld>
            <a:endParaRPr lang="en-US" dirty="0"/>
          </a:p>
        </p:txBody>
      </p:sp>
    </p:spTree>
    <p:extLst>
      <p:ext uri="{BB962C8B-B14F-4D97-AF65-F5344CB8AC3E}">
        <p14:creationId xmlns:p14="http://schemas.microsoft.com/office/powerpoint/2010/main" val="377150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General_D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6CFDB4-BF0F-1547-857E-0CCD3E9EB72F}"/>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Placeholder 1">
            <a:extLst>
              <a:ext uri="{FF2B5EF4-FFF2-40B4-BE49-F238E27FC236}">
                <a16:creationId xmlns:a16="http://schemas.microsoft.com/office/drawing/2014/main" id="{B207C19A-10F2-DC4C-A114-BD06DDA4D067}"/>
              </a:ext>
            </a:extLst>
          </p:cNvPr>
          <p:cNvSpPr>
            <a:spLocks noGrp="1"/>
          </p:cNvSpPr>
          <p:nvPr>
            <p:ph type="title"/>
          </p:nvPr>
        </p:nvSpPr>
        <p:spPr>
          <a:xfrm>
            <a:off x="240941" y="365126"/>
            <a:ext cx="11710118" cy="644278"/>
          </a:xfrm>
          <a:prstGeom prst="rect">
            <a:avLst/>
          </a:prstGeom>
        </p:spPr>
        <p:txBody>
          <a:bodyPr rtlCol="0">
            <a:normAutofit/>
          </a:bodyPr>
          <a:lstStyle/>
          <a:p>
            <a:r>
              <a:rPr lang="en-US" dirty="0"/>
              <a:t>Click to edit Master title style</a:t>
            </a:r>
          </a:p>
        </p:txBody>
      </p:sp>
      <p:sp>
        <p:nvSpPr>
          <p:cNvPr id="4" name="Footer Placeholder 4">
            <a:extLst>
              <a:ext uri="{FF2B5EF4-FFF2-40B4-BE49-F238E27FC236}">
                <a16:creationId xmlns:a16="http://schemas.microsoft.com/office/drawing/2014/main" id="{F5D0C80C-70EB-F045-A185-EC4DF4892D15}"/>
              </a:ext>
            </a:extLst>
          </p:cNvPr>
          <p:cNvSpPr>
            <a:spLocks noGrp="1"/>
          </p:cNvSpPr>
          <p:nvPr>
            <p:ph type="ftr" sz="quarter" idx="10"/>
          </p:nvPr>
        </p:nvSpPr>
        <p:spPr>
          <a:xfrm>
            <a:off x="1090613" y="6249988"/>
            <a:ext cx="4462462"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
        <p:nvSpPr>
          <p:cNvPr id="5" name="Slide Number Placeholder 5">
            <a:extLst>
              <a:ext uri="{FF2B5EF4-FFF2-40B4-BE49-F238E27FC236}">
                <a16:creationId xmlns:a16="http://schemas.microsoft.com/office/drawing/2014/main" id="{7C146D00-8894-F344-AC9F-B050399C8CD0}"/>
              </a:ext>
            </a:extLst>
          </p:cNvPr>
          <p:cNvSpPr>
            <a:spLocks noGrp="1"/>
          </p:cNvSpPr>
          <p:nvPr>
            <p:ph type="sldNum" sz="quarter" idx="11"/>
          </p:nvPr>
        </p:nvSpPr>
        <p:spPr/>
        <p:txBody>
          <a:bodyPr/>
          <a:lstStyle>
            <a:lvl1pPr algn="r">
              <a:defRPr sz="1200">
                <a:solidFill>
                  <a:schemeClr val="bg1"/>
                </a:solidFill>
                <a:latin typeface="Arial" panose="020B0604020202020204" pitchFamily="34" charset="0"/>
                <a:cs typeface="Arial" panose="020B0604020202020204" pitchFamily="34" charset="0"/>
              </a:defRPr>
            </a:lvl1pPr>
          </a:lstStyle>
          <a:p>
            <a:pPr>
              <a:defRPr/>
            </a:pPr>
            <a:fld id="{45A1B3F3-60E0-6745-9FE6-9C4771689AE1}" type="slidenum">
              <a:rPr lang="en-US"/>
              <a:pPr>
                <a:defRPr/>
              </a:pPr>
              <a:t>‹#›</a:t>
            </a:fld>
            <a:endParaRPr lang="en-US" dirty="0"/>
          </a:p>
        </p:txBody>
      </p:sp>
    </p:spTree>
    <p:extLst>
      <p:ext uri="{BB962C8B-B14F-4D97-AF65-F5344CB8AC3E}">
        <p14:creationId xmlns:p14="http://schemas.microsoft.com/office/powerpoint/2010/main" val="235658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_D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66B2-05B9-4D49-BA3A-99ABF146A407}"/>
              </a:ext>
            </a:extLst>
          </p:cNvPr>
          <p:cNvSpPr>
            <a:spLocks noGrp="1"/>
          </p:cNvSpPr>
          <p:nvPr>
            <p:ph type="ctrTitle"/>
          </p:nvPr>
        </p:nvSpPr>
        <p:spPr>
          <a:xfrm>
            <a:off x="153176" y="1472540"/>
            <a:ext cx="9650116" cy="2595563"/>
          </a:xfrm>
        </p:spPr>
        <p:txBody>
          <a:bodyPr anchor="b"/>
          <a:lstStyle>
            <a:lvl1pPr algn="l">
              <a:defRPr sz="6000"/>
            </a:lvl1pPr>
          </a:lstStyle>
          <a:p>
            <a:endParaRPr lang="en-US" dirty="0"/>
          </a:p>
        </p:txBody>
      </p:sp>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Rectangle 7">
            <a:extLst>
              <a:ext uri="{FF2B5EF4-FFF2-40B4-BE49-F238E27FC236}">
                <a16:creationId xmlns:a16="http://schemas.microsoft.com/office/drawing/2014/main" id="{45403470-A184-F041-B0A5-F4466804B872}"/>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844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General_DB_with border">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7" name="Title Placeholder 1">
            <a:extLst>
              <a:ext uri="{FF2B5EF4-FFF2-40B4-BE49-F238E27FC236}">
                <a16:creationId xmlns:a16="http://schemas.microsoft.com/office/drawing/2014/main" id="{B207C19A-10F2-DC4C-A114-BD06DDA4D067}"/>
              </a:ext>
            </a:extLst>
          </p:cNvPr>
          <p:cNvSpPr>
            <a:spLocks noGrp="1"/>
          </p:cNvSpPr>
          <p:nvPr>
            <p:ph type="title"/>
          </p:nvPr>
        </p:nvSpPr>
        <p:spPr>
          <a:xfrm>
            <a:off x="240941" y="365126"/>
            <a:ext cx="11710118" cy="644278"/>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4">
            <a:extLst>
              <a:ext uri="{FF2B5EF4-FFF2-40B4-BE49-F238E27FC236}">
                <a16:creationId xmlns:a16="http://schemas.microsoft.com/office/drawing/2014/main" id="{EA166181-F864-C343-A88F-DB7DCD541A87}"/>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140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General_D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341D3-C5F2-B347-979A-C1C1EFA17719}"/>
              </a:ext>
            </a:extLst>
          </p:cNvPr>
          <p:cNvSpPr/>
          <p:nvPr userDrawn="1"/>
        </p:nvSpPr>
        <p:spPr>
          <a:xfrm>
            <a:off x="0" y="1009650"/>
            <a:ext cx="12192000" cy="1557338"/>
          </a:xfrm>
          <a:prstGeom prst="rect">
            <a:avLst/>
          </a:pr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a:extLst>
              <a:ext uri="{FF2B5EF4-FFF2-40B4-BE49-F238E27FC236}">
                <a16:creationId xmlns:a16="http://schemas.microsoft.com/office/drawing/2014/main" id="{6EFA3356-BA6E-174A-8B96-E2F528274AEA}"/>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dirty="0">
                <a:solidFill>
                  <a:schemeClr val="bg1"/>
                </a:solidFill>
              </a:rPr>
              <a:t>General Services</a:t>
            </a:r>
          </a:p>
        </p:txBody>
      </p:sp>
      <p:sp>
        <p:nvSpPr>
          <p:cNvPr id="7" name="Title 1">
            <a:extLst>
              <a:ext uri="{FF2B5EF4-FFF2-40B4-BE49-F238E27FC236}">
                <a16:creationId xmlns:a16="http://schemas.microsoft.com/office/drawing/2014/main" id="{2AF037FC-94E4-3441-8343-5589F9BD92FD}"/>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dirty="0">
                <a:solidFill>
                  <a:schemeClr val="bg1"/>
                </a:solidFill>
              </a:rPr>
              <a:t>Resource Icons</a:t>
            </a:r>
          </a:p>
        </p:txBody>
      </p:sp>
      <p:cxnSp>
        <p:nvCxnSpPr>
          <p:cNvPr id="8" name="Straight Connector 7">
            <a:extLst>
              <a:ext uri="{FF2B5EF4-FFF2-40B4-BE49-F238E27FC236}">
                <a16:creationId xmlns:a16="http://schemas.microsoft.com/office/drawing/2014/main" id="{8E148241-A694-C242-A0DF-FFF3D553B5C3}"/>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EBD4A5C-EB82-9047-982F-EF05C5333DB1}"/>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itle 1">
            <a:extLst>
              <a:ext uri="{FF2B5EF4-FFF2-40B4-BE49-F238E27FC236}">
                <a16:creationId xmlns:a16="http://schemas.microsoft.com/office/drawing/2014/main" id="{887E2AA1-D28E-9D46-A6F6-00A2AED599CE}"/>
              </a:ext>
            </a:extLst>
          </p:cNvPr>
          <p:cNvSpPr>
            <a:spLocks noGrp="1"/>
          </p:cNvSpPr>
          <p:nvPr>
            <p:ph type="title"/>
          </p:nvPr>
        </p:nvSpPr>
        <p:spPr>
          <a:xfrm>
            <a:off x="240941" y="365126"/>
            <a:ext cx="8638016" cy="644278"/>
          </a:xfrm>
        </p:spPr>
        <p:txBody>
          <a:bodyPr/>
          <a:lstStyle/>
          <a:p>
            <a:endParaRPr lang="en-US" dirty="0"/>
          </a:p>
        </p:txBody>
      </p:sp>
      <p:sp>
        <p:nvSpPr>
          <p:cNvPr id="15" name="Text Placeholder 23">
            <a:extLst>
              <a:ext uri="{FF2B5EF4-FFF2-40B4-BE49-F238E27FC236}">
                <a16:creationId xmlns:a16="http://schemas.microsoft.com/office/drawing/2014/main" id="{0CF80B5E-C510-0141-968B-86F24570A53C}"/>
              </a:ext>
            </a:extLst>
          </p:cNvPr>
          <p:cNvSpPr>
            <a:spLocks noGrp="1"/>
          </p:cNvSpPr>
          <p:nvPr>
            <p:ph type="body" sz="quarter" idx="10"/>
          </p:nvPr>
        </p:nvSpPr>
        <p:spPr>
          <a:xfrm>
            <a:off x="10322751" y="365125"/>
            <a:ext cx="1628307" cy="644525"/>
          </a:xfrm>
        </p:spPr>
        <p:txBody>
          <a:bodyPr>
            <a:normAutofit/>
          </a:bodyPr>
          <a:lstStyle>
            <a:lvl1pPr algn="r">
              <a:defRPr sz="1800"/>
            </a:lvl1pPr>
          </a:lstStyle>
          <a:p>
            <a:pPr lvl="0"/>
            <a:r>
              <a:rPr lang="en-US"/>
              <a:t>Edit Master text styles</a:t>
            </a:r>
          </a:p>
        </p:txBody>
      </p:sp>
      <p:sp>
        <p:nvSpPr>
          <p:cNvPr id="10" name="Footer Placeholder 4">
            <a:extLst>
              <a:ext uri="{FF2B5EF4-FFF2-40B4-BE49-F238E27FC236}">
                <a16:creationId xmlns:a16="http://schemas.microsoft.com/office/drawing/2014/main" id="{E35FB17E-2688-4B43-8872-969B0783A0B0}"/>
              </a:ext>
            </a:extLst>
          </p:cNvPr>
          <p:cNvSpPr>
            <a:spLocks noGrp="1"/>
          </p:cNvSpPr>
          <p:nvPr>
            <p:ph type="ftr" sz="quarter" idx="11"/>
          </p:nvPr>
        </p:nvSpPr>
        <p:spPr>
          <a:xfrm>
            <a:off x="1090613" y="6249988"/>
            <a:ext cx="4462462"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
        <p:nvSpPr>
          <p:cNvPr id="11" name="Slide Number Placeholder 5">
            <a:extLst>
              <a:ext uri="{FF2B5EF4-FFF2-40B4-BE49-F238E27FC236}">
                <a16:creationId xmlns:a16="http://schemas.microsoft.com/office/drawing/2014/main" id="{9811E03E-DF71-2846-8EA0-0A87029C9E07}"/>
              </a:ext>
            </a:extLst>
          </p:cNvPr>
          <p:cNvSpPr>
            <a:spLocks noGrp="1"/>
          </p:cNvSpPr>
          <p:nvPr>
            <p:ph type="sldNum" sz="quarter" idx="12"/>
          </p:nvPr>
        </p:nvSpPr>
        <p:spPr/>
        <p:txBody>
          <a:bodyPr/>
          <a:lstStyle>
            <a:lvl1pPr algn="r">
              <a:defRPr sz="1200">
                <a:solidFill>
                  <a:schemeClr val="bg1"/>
                </a:solidFill>
                <a:latin typeface="Arial" panose="020B0604020202020204" pitchFamily="34" charset="0"/>
                <a:cs typeface="Arial" panose="020B0604020202020204" pitchFamily="34" charset="0"/>
              </a:defRPr>
            </a:lvl1pPr>
          </a:lstStyle>
          <a:p>
            <a:pPr>
              <a:defRPr/>
            </a:pPr>
            <a:fld id="{9ECCE4F8-15EC-D046-B42F-5C756A89C525}" type="slidenum">
              <a:rPr lang="en-US"/>
              <a:pPr>
                <a:defRPr/>
              </a:pPr>
              <a:t>‹#›</a:t>
            </a:fld>
            <a:endParaRPr lang="en-US" dirty="0"/>
          </a:p>
        </p:txBody>
      </p:sp>
    </p:spTree>
    <p:extLst>
      <p:ext uri="{BB962C8B-B14F-4D97-AF65-F5344CB8AC3E}">
        <p14:creationId xmlns:p14="http://schemas.microsoft.com/office/powerpoint/2010/main" val="29399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6" name="Rectangle 5">
            <a:extLst>
              <a:ext uri="{FF2B5EF4-FFF2-40B4-BE49-F238E27FC236}">
                <a16:creationId xmlns:a16="http://schemas.microsoft.com/office/drawing/2014/main" id="{F0F3093B-937E-134D-9F7A-A786C79CD531}"/>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Tree>
    <p:extLst>
      <p:ext uri="{BB962C8B-B14F-4D97-AF65-F5344CB8AC3E}">
        <p14:creationId xmlns:p14="http://schemas.microsoft.com/office/powerpoint/2010/main" val="2613024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Icons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1" y="365126"/>
            <a:ext cx="8638016" cy="644278"/>
          </a:xfrm>
        </p:spPr>
        <p:txBody>
          <a:bodyPr/>
          <a:lstStyle/>
          <a:p>
            <a:endParaRPr lang="en-US" dirty="0"/>
          </a:p>
        </p:txBody>
      </p:sp>
      <p:sp>
        <p:nvSpPr>
          <p:cNvPr id="5" name="Footer Placeholder 4">
            <a:extLst>
              <a:ext uri="{FF2B5EF4-FFF2-40B4-BE49-F238E27FC236}">
                <a16:creationId xmlns:a16="http://schemas.microsoft.com/office/drawing/2014/main" id="{4272EA53-7DF5-3E4A-BE06-C8B6C3210CE3}"/>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8" name="Slide Number Placeholder 5">
            <a:extLst>
              <a:ext uri="{FF2B5EF4-FFF2-40B4-BE49-F238E27FC236}">
                <a16:creationId xmlns:a16="http://schemas.microsoft.com/office/drawing/2014/main" id="{B4D6B4DD-DFB4-3645-8D50-37C465077488}"/>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3" name="Rectangle 2">
            <a:extLst>
              <a:ext uri="{FF2B5EF4-FFF2-40B4-BE49-F238E27FC236}">
                <a16:creationId xmlns:a16="http://schemas.microsoft.com/office/drawing/2014/main" id="{38F1863D-795B-5E44-9A45-6E81D38C9C46}"/>
              </a:ext>
            </a:extLst>
          </p:cNvPr>
          <p:cNvSpPr/>
          <p:nvPr userDrawn="1"/>
        </p:nvSpPr>
        <p:spPr>
          <a:xfrm>
            <a:off x="88135" y="1009404"/>
            <a:ext cx="11999090" cy="491431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AB495D-785C-3243-A363-1CB72AD31604}"/>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14" name="Straight Connector 13">
            <a:extLst>
              <a:ext uri="{FF2B5EF4-FFF2-40B4-BE49-F238E27FC236}">
                <a16:creationId xmlns:a16="http://schemas.microsoft.com/office/drawing/2014/main" id="{8FFCBB97-E1CB-5C4C-8E87-45FCAB854406}"/>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B015D20-A832-4E40-B9E4-78869EBFCAB1}"/>
              </a:ext>
            </a:extLst>
          </p:cNvPr>
          <p:cNvSpPr/>
          <p:nvPr userDrawn="1"/>
        </p:nvSpPr>
        <p:spPr>
          <a:xfrm>
            <a:off x="0" y="0"/>
            <a:ext cx="12191999" cy="6857999"/>
          </a:xfrm>
          <a:prstGeom prst="rect">
            <a:avLst/>
          </a:prstGeom>
          <a:noFill/>
          <a:ln w="177800">
            <a:gradFill>
              <a:gsLst>
                <a:gs pos="0">
                  <a:srgbClr val="2E27AD"/>
                </a:gs>
                <a:gs pos="100000">
                  <a:srgbClr val="527F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ED6FDA10-67FD-9241-9D4E-DBA923DCBE38}"/>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Tree>
    <p:extLst>
      <p:ext uri="{BB962C8B-B14F-4D97-AF65-F5344CB8AC3E}">
        <p14:creationId xmlns:p14="http://schemas.microsoft.com/office/powerpoint/2010/main" val="2381789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ext only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33" name="Rectangle 32">
            <a:extLst>
              <a:ext uri="{FF2B5EF4-FFF2-40B4-BE49-F238E27FC236}">
                <a16:creationId xmlns:a16="http://schemas.microsoft.com/office/drawing/2014/main" id="{509EAC6D-9EC0-2E48-957C-C1BFB92DEF00}"/>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107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_DB">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4D8054E3-407D-A945-A989-C467761F4CAA}"/>
              </a:ext>
            </a:extLst>
          </p:cNvPr>
          <p:cNvCxnSpPr>
            <a:cxnSpLocks/>
          </p:cNvCxnSpPr>
          <p:nvPr userDrawn="1"/>
        </p:nvCxnSpPr>
        <p:spPr>
          <a:xfrm>
            <a:off x="317500" y="4429125"/>
            <a:ext cx="623888" cy="0"/>
          </a:xfrm>
          <a:prstGeom prst="straightConnector1">
            <a:avLst/>
          </a:prstGeom>
          <a:ln w="25400" cap="sq">
            <a:solidFill>
              <a:srgbClr val="FF9900"/>
            </a:solidFill>
            <a:miter lim="800000"/>
            <a:tailEnd type="arrow" w="lg" len="med"/>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EC6766B2-05B9-4D49-BA3A-99ABF146A407}"/>
              </a:ext>
            </a:extLst>
          </p:cNvPr>
          <p:cNvSpPr>
            <a:spLocks noGrp="1"/>
          </p:cNvSpPr>
          <p:nvPr>
            <p:ph type="ctrTitle"/>
          </p:nvPr>
        </p:nvSpPr>
        <p:spPr>
          <a:xfrm>
            <a:off x="153176" y="1472540"/>
            <a:ext cx="9650116" cy="2595563"/>
          </a:xfrm>
        </p:spPr>
        <p:txBody>
          <a:bodyPr anchor="b"/>
          <a:lstStyle>
            <a:lvl1pPr algn="l">
              <a:defRPr sz="6000"/>
            </a:lvl1pPr>
          </a:lstStyle>
          <a:p>
            <a:endParaRPr lang="en-US" dirty="0"/>
          </a:p>
        </p:txBody>
      </p:sp>
      <p:sp>
        <p:nvSpPr>
          <p:cNvPr id="3" name="Subtitle 2">
            <a:extLst>
              <a:ext uri="{FF2B5EF4-FFF2-40B4-BE49-F238E27FC236}">
                <a16:creationId xmlns:a16="http://schemas.microsoft.com/office/drawing/2014/main" id="{682A6CFD-C467-C34F-84AB-0F24ADA4B65F}"/>
              </a:ext>
            </a:extLst>
          </p:cNvPr>
          <p:cNvSpPr>
            <a:spLocks noGrp="1"/>
          </p:cNvSpPr>
          <p:nvPr>
            <p:ph type="subTitle" idx="1"/>
          </p:nvPr>
        </p:nvSpPr>
        <p:spPr>
          <a:xfrm>
            <a:off x="1090550" y="4289067"/>
            <a:ext cx="8827042" cy="3798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19A56CC-D6BC-4144-9E21-B2E281EF13AC}"/>
              </a:ext>
            </a:extLst>
          </p:cNvPr>
          <p:cNvSpPr>
            <a:spLocks noGrp="1"/>
          </p:cNvSpPr>
          <p:nvPr>
            <p:ph type="ftr" sz="quarter" idx="10"/>
          </p:nvPr>
        </p:nvSpPr>
        <p:spPr>
          <a:xfrm>
            <a:off x="1090613" y="6249988"/>
            <a:ext cx="4462462"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
        <p:nvSpPr>
          <p:cNvPr id="6" name="Slide Number Placeholder 5">
            <a:extLst>
              <a:ext uri="{FF2B5EF4-FFF2-40B4-BE49-F238E27FC236}">
                <a16:creationId xmlns:a16="http://schemas.microsoft.com/office/drawing/2014/main" id="{ACAA8925-7841-9946-AC16-5C8989B68BB3}"/>
              </a:ext>
            </a:extLst>
          </p:cNvPr>
          <p:cNvSpPr>
            <a:spLocks noGrp="1"/>
          </p:cNvSpPr>
          <p:nvPr>
            <p:ph type="sldNum" sz="quarter" idx="11"/>
          </p:nvPr>
        </p:nvSpPr>
        <p:spPr/>
        <p:txBody>
          <a:bodyPr/>
          <a:lstStyle>
            <a:lvl1pPr algn="r">
              <a:defRPr sz="1200">
                <a:solidFill>
                  <a:schemeClr val="bg1"/>
                </a:solidFill>
                <a:latin typeface="Arial" panose="020B0604020202020204" pitchFamily="34" charset="0"/>
                <a:cs typeface="Arial" panose="020B0604020202020204" pitchFamily="34" charset="0"/>
              </a:defRPr>
            </a:lvl1pPr>
          </a:lstStyle>
          <a:p>
            <a:pPr>
              <a:defRPr/>
            </a:pPr>
            <a:fld id="{8058FD55-336A-5A48-A65B-1A6E542D60DA}" type="slidenum">
              <a:rPr lang="en-US"/>
              <a:pPr>
                <a:defRPr/>
              </a:pPr>
              <a:t>‹#›</a:t>
            </a:fld>
            <a:endParaRPr lang="en-US" dirty="0"/>
          </a:p>
        </p:txBody>
      </p:sp>
    </p:spTree>
    <p:extLst>
      <p:ext uri="{BB962C8B-B14F-4D97-AF65-F5344CB8AC3E}">
        <p14:creationId xmlns:p14="http://schemas.microsoft.com/office/powerpoint/2010/main" val="179263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_D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66B2-05B9-4D49-BA3A-99ABF146A407}"/>
              </a:ext>
            </a:extLst>
          </p:cNvPr>
          <p:cNvSpPr>
            <a:spLocks noGrp="1"/>
          </p:cNvSpPr>
          <p:nvPr>
            <p:ph type="ctrTitle"/>
          </p:nvPr>
        </p:nvSpPr>
        <p:spPr>
          <a:xfrm>
            <a:off x="153176" y="1472540"/>
            <a:ext cx="9650116" cy="2595563"/>
          </a:xfrm>
        </p:spPr>
        <p:txBody>
          <a:bodyPr anchor="b"/>
          <a:lstStyle>
            <a:lvl1pPr algn="l">
              <a:defRPr sz="6000"/>
            </a:lvl1pPr>
          </a:lstStyle>
          <a:p>
            <a:endParaRPr lang="en-US" dirty="0"/>
          </a:p>
        </p:txBody>
      </p:sp>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Rectangle 7">
            <a:extLst>
              <a:ext uri="{FF2B5EF4-FFF2-40B4-BE49-F238E27FC236}">
                <a16:creationId xmlns:a16="http://schemas.microsoft.com/office/drawing/2014/main" id="{45403470-A184-F041-B0A5-F4466804B872}"/>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91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_D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6CFDB4-BF0F-1547-857E-0CCD3E9EB72F}"/>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Placeholder 1">
            <a:extLst>
              <a:ext uri="{FF2B5EF4-FFF2-40B4-BE49-F238E27FC236}">
                <a16:creationId xmlns:a16="http://schemas.microsoft.com/office/drawing/2014/main" id="{B207C19A-10F2-DC4C-A114-BD06DDA4D067}"/>
              </a:ext>
            </a:extLst>
          </p:cNvPr>
          <p:cNvSpPr>
            <a:spLocks noGrp="1"/>
          </p:cNvSpPr>
          <p:nvPr>
            <p:ph type="title"/>
          </p:nvPr>
        </p:nvSpPr>
        <p:spPr>
          <a:xfrm>
            <a:off x="240941" y="365126"/>
            <a:ext cx="11710118" cy="644278"/>
          </a:xfrm>
          <a:prstGeom prst="rect">
            <a:avLst/>
          </a:prstGeom>
        </p:spPr>
        <p:txBody>
          <a:bodyPr rtlCol="0">
            <a:normAutofit/>
          </a:bodyPr>
          <a:lstStyle/>
          <a:p>
            <a:r>
              <a:rPr lang="en-US" dirty="0"/>
              <a:t>Click to edit Master title style</a:t>
            </a:r>
          </a:p>
        </p:txBody>
      </p:sp>
      <p:sp>
        <p:nvSpPr>
          <p:cNvPr id="4" name="Footer Placeholder 4">
            <a:extLst>
              <a:ext uri="{FF2B5EF4-FFF2-40B4-BE49-F238E27FC236}">
                <a16:creationId xmlns:a16="http://schemas.microsoft.com/office/drawing/2014/main" id="{F5D0C80C-70EB-F045-A185-EC4DF4892D15}"/>
              </a:ext>
            </a:extLst>
          </p:cNvPr>
          <p:cNvSpPr>
            <a:spLocks noGrp="1"/>
          </p:cNvSpPr>
          <p:nvPr>
            <p:ph type="ftr" sz="quarter" idx="10"/>
          </p:nvPr>
        </p:nvSpPr>
        <p:spPr>
          <a:xfrm>
            <a:off x="1090613" y="6249988"/>
            <a:ext cx="4462462"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
        <p:nvSpPr>
          <p:cNvPr id="5" name="Slide Number Placeholder 5">
            <a:extLst>
              <a:ext uri="{FF2B5EF4-FFF2-40B4-BE49-F238E27FC236}">
                <a16:creationId xmlns:a16="http://schemas.microsoft.com/office/drawing/2014/main" id="{7C146D00-8894-F344-AC9F-B050399C8CD0}"/>
              </a:ext>
            </a:extLst>
          </p:cNvPr>
          <p:cNvSpPr>
            <a:spLocks noGrp="1"/>
          </p:cNvSpPr>
          <p:nvPr>
            <p:ph type="sldNum" sz="quarter" idx="11"/>
          </p:nvPr>
        </p:nvSpPr>
        <p:spPr/>
        <p:txBody>
          <a:bodyPr/>
          <a:lstStyle>
            <a:lvl1pPr algn="r">
              <a:defRPr sz="1200">
                <a:solidFill>
                  <a:schemeClr val="bg1"/>
                </a:solidFill>
                <a:latin typeface="Arial" panose="020B0604020202020204" pitchFamily="34" charset="0"/>
                <a:cs typeface="Arial" panose="020B0604020202020204" pitchFamily="34" charset="0"/>
              </a:defRPr>
            </a:lvl1pPr>
          </a:lstStyle>
          <a:p>
            <a:pPr>
              <a:defRPr/>
            </a:pPr>
            <a:fld id="{45A1B3F3-60E0-6745-9FE6-9C4771689AE1}" type="slidenum">
              <a:rPr lang="en-US"/>
              <a:pPr>
                <a:defRPr/>
              </a:pPr>
              <a:t>‹#›</a:t>
            </a:fld>
            <a:endParaRPr lang="en-US" dirty="0"/>
          </a:p>
        </p:txBody>
      </p:sp>
    </p:spTree>
    <p:extLst>
      <p:ext uri="{BB962C8B-B14F-4D97-AF65-F5344CB8AC3E}">
        <p14:creationId xmlns:p14="http://schemas.microsoft.com/office/powerpoint/2010/main" val="291616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General_D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341D3-C5F2-B347-979A-C1C1EFA17719}"/>
              </a:ext>
            </a:extLst>
          </p:cNvPr>
          <p:cNvSpPr/>
          <p:nvPr userDrawn="1"/>
        </p:nvSpPr>
        <p:spPr>
          <a:xfrm>
            <a:off x="0" y="1009650"/>
            <a:ext cx="12192000" cy="1557338"/>
          </a:xfrm>
          <a:prstGeom prst="rect">
            <a:avLst/>
          </a:pr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a:extLst>
              <a:ext uri="{FF2B5EF4-FFF2-40B4-BE49-F238E27FC236}">
                <a16:creationId xmlns:a16="http://schemas.microsoft.com/office/drawing/2014/main" id="{6EFA3356-BA6E-174A-8B96-E2F528274AEA}"/>
              </a:ext>
            </a:extLst>
          </p:cNvPr>
          <p:cNvSpPr txBox="1">
            <a:spLocks/>
          </p:cNvSpPr>
          <p:nvPr userDrawn="1"/>
        </p:nvSpPr>
        <p:spPr>
          <a:xfrm>
            <a:off x="241300" y="1465263"/>
            <a:ext cx="1905000" cy="644525"/>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dirty="0">
                <a:solidFill>
                  <a:schemeClr val="bg1"/>
                </a:solidFill>
              </a:rPr>
              <a:t>General Services</a:t>
            </a:r>
          </a:p>
        </p:txBody>
      </p:sp>
      <p:sp>
        <p:nvSpPr>
          <p:cNvPr id="7" name="Title 1">
            <a:extLst>
              <a:ext uri="{FF2B5EF4-FFF2-40B4-BE49-F238E27FC236}">
                <a16:creationId xmlns:a16="http://schemas.microsoft.com/office/drawing/2014/main" id="{2AF037FC-94E4-3441-8343-5589F9BD92FD}"/>
              </a:ext>
            </a:extLst>
          </p:cNvPr>
          <p:cNvSpPr txBox="1">
            <a:spLocks/>
          </p:cNvSpPr>
          <p:nvPr userDrawn="1"/>
        </p:nvSpPr>
        <p:spPr>
          <a:xfrm>
            <a:off x="241300" y="2844800"/>
            <a:ext cx="1905000" cy="642938"/>
          </a:xfrm>
          <a:prstGeom prst="rect">
            <a:avLst/>
          </a:prstGeom>
        </p:spPr>
        <p:txBody>
          <a:bodyPr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pPr fontAlgn="auto">
              <a:spcAft>
                <a:spcPts val="0"/>
              </a:spcAft>
              <a:defRPr/>
            </a:pPr>
            <a:r>
              <a:rPr lang="en-US" sz="1600" dirty="0">
                <a:solidFill>
                  <a:schemeClr val="bg1"/>
                </a:solidFill>
              </a:rPr>
              <a:t>Resource Icons</a:t>
            </a:r>
          </a:p>
        </p:txBody>
      </p:sp>
      <p:cxnSp>
        <p:nvCxnSpPr>
          <p:cNvPr id="8" name="Straight Connector 7">
            <a:extLst>
              <a:ext uri="{FF2B5EF4-FFF2-40B4-BE49-F238E27FC236}">
                <a16:creationId xmlns:a16="http://schemas.microsoft.com/office/drawing/2014/main" id="{8E148241-A694-C242-A0DF-FFF3D553B5C3}"/>
              </a:ext>
            </a:extLst>
          </p:cNvPr>
          <p:cNvCxnSpPr/>
          <p:nvPr userDrawn="1"/>
        </p:nvCxnSpPr>
        <p:spPr>
          <a:xfrm>
            <a:off x="2225675" y="1009650"/>
            <a:ext cx="0" cy="4913313"/>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EBD4A5C-EB82-9047-982F-EF05C5333DB1}"/>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itle 1">
            <a:extLst>
              <a:ext uri="{FF2B5EF4-FFF2-40B4-BE49-F238E27FC236}">
                <a16:creationId xmlns:a16="http://schemas.microsoft.com/office/drawing/2014/main" id="{887E2AA1-D28E-9D46-A6F6-00A2AED599CE}"/>
              </a:ext>
            </a:extLst>
          </p:cNvPr>
          <p:cNvSpPr>
            <a:spLocks noGrp="1"/>
          </p:cNvSpPr>
          <p:nvPr>
            <p:ph type="title"/>
          </p:nvPr>
        </p:nvSpPr>
        <p:spPr>
          <a:xfrm>
            <a:off x="240941" y="365126"/>
            <a:ext cx="8638016" cy="644278"/>
          </a:xfrm>
        </p:spPr>
        <p:txBody>
          <a:bodyPr/>
          <a:lstStyle/>
          <a:p>
            <a:endParaRPr lang="en-US" dirty="0"/>
          </a:p>
        </p:txBody>
      </p:sp>
      <p:sp>
        <p:nvSpPr>
          <p:cNvPr id="15" name="Text Placeholder 23">
            <a:extLst>
              <a:ext uri="{FF2B5EF4-FFF2-40B4-BE49-F238E27FC236}">
                <a16:creationId xmlns:a16="http://schemas.microsoft.com/office/drawing/2014/main" id="{0CF80B5E-C510-0141-968B-86F24570A53C}"/>
              </a:ext>
            </a:extLst>
          </p:cNvPr>
          <p:cNvSpPr>
            <a:spLocks noGrp="1"/>
          </p:cNvSpPr>
          <p:nvPr>
            <p:ph type="body" sz="quarter" idx="10"/>
          </p:nvPr>
        </p:nvSpPr>
        <p:spPr>
          <a:xfrm>
            <a:off x="10322751" y="365125"/>
            <a:ext cx="1628307" cy="644525"/>
          </a:xfrm>
        </p:spPr>
        <p:txBody>
          <a:bodyPr>
            <a:normAutofit/>
          </a:bodyPr>
          <a:lstStyle>
            <a:lvl1pPr algn="r">
              <a:defRPr sz="1800"/>
            </a:lvl1pPr>
          </a:lstStyle>
          <a:p>
            <a:pPr lvl="0"/>
            <a:r>
              <a:rPr lang="en-US"/>
              <a:t>Edit Master text styles</a:t>
            </a:r>
          </a:p>
        </p:txBody>
      </p:sp>
      <p:sp>
        <p:nvSpPr>
          <p:cNvPr id="10" name="Footer Placeholder 4">
            <a:extLst>
              <a:ext uri="{FF2B5EF4-FFF2-40B4-BE49-F238E27FC236}">
                <a16:creationId xmlns:a16="http://schemas.microsoft.com/office/drawing/2014/main" id="{E35FB17E-2688-4B43-8872-969B0783A0B0}"/>
              </a:ext>
            </a:extLst>
          </p:cNvPr>
          <p:cNvSpPr>
            <a:spLocks noGrp="1"/>
          </p:cNvSpPr>
          <p:nvPr>
            <p:ph type="ftr" sz="quarter" idx="11"/>
          </p:nvPr>
        </p:nvSpPr>
        <p:spPr>
          <a:xfrm>
            <a:off x="1090613" y="6249988"/>
            <a:ext cx="4462462"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
        <p:nvSpPr>
          <p:cNvPr id="11" name="Slide Number Placeholder 5">
            <a:extLst>
              <a:ext uri="{FF2B5EF4-FFF2-40B4-BE49-F238E27FC236}">
                <a16:creationId xmlns:a16="http://schemas.microsoft.com/office/drawing/2014/main" id="{9811E03E-DF71-2846-8EA0-0A87029C9E07}"/>
              </a:ext>
            </a:extLst>
          </p:cNvPr>
          <p:cNvSpPr>
            <a:spLocks noGrp="1"/>
          </p:cNvSpPr>
          <p:nvPr>
            <p:ph type="sldNum" sz="quarter" idx="12"/>
          </p:nvPr>
        </p:nvSpPr>
        <p:spPr/>
        <p:txBody>
          <a:bodyPr/>
          <a:lstStyle>
            <a:lvl1pPr algn="r">
              <a:defRPr sz="1200">
                <a:solidFill>
                  <a:schemeClr val="bg1"/>
                </a:solidFill>
                <a:latin typeface="Arial" panose="020B0604020202020204" pitchFamily="34" charset="0"/>
                <a:cs typeface="Arial" panose="020B0604020202020204" pitchFamily="34" charset="0"/>
              </a:defRPr>
            </a:lvl1pPr>
          </a:lstStyle>
          <a:p>
            <a:pPr>
              <a:defRPr/>
            </a:pPr>
            <a:fld id="{9ECCE4F8-15EC-D046-B42F-5C756A89C525}" type="slidenum">
              <a:rPr lang="en-US"/>
              <a:pPr>
                <a:defRPr/>
              </a:pPr>
              <a:t>‹#›</a:t>
            </a:fld>
            <a:endParaRPr lang="en-US" dirty="0"/>
          </a:p>
        </p:txBody>
      </p:sp>
    </p:spTree>
    <p:extLst>
      <p:ext uri="{BB962C8B-B14F-4D97-AF65-F5344CB8AC3E}">
        <p14:creationId xmlns:p14="http://schemas.microsoft.com/office/powerpoint/2010/main" val="828489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sub-three-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CA19-9DC3-0948-B147-46516DBE1FF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E4D87C6-B356-424E-B3CE-BAFD413E7E34}"/>
              </a:ext>
            </a:extLst>
          </p:cNvPr>
          <p:cNvSpPr>
            <a:spLocks noGrp="1"/>
          </p:cNvSpPr>
          <p:nvPr>
            <p:ph sz="half" idx="1"/>
          </p:nvPr>
        </p:nvSpPr>
        <p:spPr>
          <a:xfrm>
            <a:off x="240943"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E5B9F079-07D6-E944-8B84-A221C329825D}"/>
              </a:ext>
            </a:extLst>
          </p:cNvPr>
          <p:cNvSpPr>
            <a:spLocks noGrp="1"/>
          </p:cNvSpPr>
          <p:nvPr>
            <p:ph sz="half" idx="10"/>
          </p:nvPr>
        </p:nvSpPr>
        <p:spPr>
          <a:xfrm>
            <a:off x="4294802"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EAA18462-CDE2-4F4B-A61B-CD6DACFCAE03}"/>
              </a:ext>
            </a:extLst>
          </p:cNvPr>
          <p:cNvSpPr>
            <a:spLocks noGrp="1"/>
          </p:cNvSpPr>
          <p:nvPr>
            <p:ph sz="half" idx="11"/>
          </p:nvPr>
        </p:nvSpPr>
        <p:spPr>
          <a:xfrm>
            <a:off x="8326793" y="2273593"/>
            <a:ext cx="3602396" cy="35849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F075C3DB-0EE3-BA43-8B55-7C47D3172461}"/>
              </a:ext>
            </a:extLst>
          </p:cNvPr>
          <p:cNvSpPr>
            <a:spLocks noGrp="1"/>
          </p:cNvSpPr>
          <p:nvPr>
            <p:ph sz="half" idx="12"/>
          </p:nvPr>
        </p:nvSpPr>
        <p:spPr>
          <a:xfrm>
            <a:off x="240942" y="1149398"/>
            <a:ext cx="11710116" cy="984201"/>
          </a:xfrm>
        </p:spPr>
        <p:txBody>
          <a:bodyPr>
            <a:normAutofit/>
          </a:bodyPr>
          <a:lstStyle>
            <a:lvl1pPr>
              <a:defRPr sz="1800"/>
            </a:lvl1pPr>
          </a:lstStyle>
          <a:p>
            <a:pPr lvl="0"/>
            <a:endParaRPr lang="en-US" dirty="0"/>
          </a:p>
        </p:txBody>
      </p:sp>
      <p:sp>
        <p:nvSpPr>
          <p:cNvPr id="7" name="Footer Placeholder 4">
            <a:extLst>
              <a:ext uri="{FF2B5EF4-FFF2-40B4-BE49-F238E27FC236}">
                <a16:creationId xmlns:a16="http://schemas.microsoft.com/office/drawing/2014/main" id="{BF313970-EA94-F74E-B909-52184BCE8DA7}"/>
              </a:ext>
            </a:extLst>
          </p:cNvPr>
          <p:cNvSpPr>
            <a:spLocks noGrp="1"/>
          </p:cNvSpPr>
          <p:nvPr>
            <p:ph type="ftr" sz="quarter" idx="13"/>
          </p:nvPr>
        </p:nvSpPr>
        <p:spPr/>
        <p:txBody>
          <a:bodyPr/>
          <a:lstStyle>
            <a:lvl1pPr>
              <a:defRPr/>
            </a:lvl1pPr>
          </a:lstStyle>
          <a:p>
            <a:pPr>
              <a:defRPr/>
            </a:pPr>
            <a:r>
              <a:rPr lang="en-US" dirty="0"/>
              <a:t>© 2021, Amazon Web Services, Inc. or its affiliates. All rights reserved.</a:t>
            </a:r>
          </a:p>
        </p:txBody>
      </p:sp>
      <p:sp>
        <p:nvSpPr>
          <p:cNvPr id="9" name="Slide Number Placeholder 5">
            <a:extLst>
              <a:ext uri="{FF2B5EF4-FFF2-40B4-BE49-F238E27FC236}">
                <a16:creationId xmlns:a16="http://schemas.microsoft.com/office/drawing/2014/main" id="{D4F9F29E-27F2-B04A-A131-CE776307562D}"/>
              </a:ext>
            </a:extLst>
          </p:cNvPr>
          <p:cNvSpPr>
            <a:spLocks noGrp="1"/>
          </p:cNvSpPr>
          <p:nvPr>
            <p:ph type="sldNum" sz="quarter" idx="14"/>
          </p:nvPr>
        </p:nvSpPr>
        <p:spPr/>
        <p:txBody>
          <a:bodyPr/>
          <a:lstStyle>
            <a:lvl1pPr>
              <a:defRPr/>
            </a:lvl1pPr>
          </a:lstStyle>
          <a:p>
            <a:pPr>
              <a:defRPr/>
            </a:pPr>
            <a:fld id="{908DA37B-B9A9-8947-B9C5-A7183EC37F3A}" type="slidenum">
              <a:rPr lang="en-US"/>
              <a:pPr>
                <a:defRPr/>
              </a:pPr>
              <a:t>‹#›</a:t>
            </a:fld>
            <a:endParaRPr lang="en-US" dirty="0"/>
          </a:p>
        </p:txBody>
      </p:sp>
    </p:spTree>
    <p:extLst>
      <p:ext uri="{BB962C8B-B14F-4D97-AF65-F5344CB8AC3E}">
        <p14:creationId xmlns:p14="http://schemas.microsoft.com/office/powerpoint/2010/main" val="829580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_D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66B2-05B9-4D49-BA3A-99ABF146A407}"/>
              </a:ext>
            </a:extLst>
          </p:cNvPr>
          <p:cNvSpPr>
            <a:spLocks noGrp="1"/>
          </p:cNvSpPr>
          <p:nvPr>
            <p:ph type="ctrTitle"/>
          </p:nvPr>
        </p:nvSpPr>
        <p:spPr>
          <a:xfrm>
            <a:off x="153176" y="1472540"/>
            <a:ext cx="9650116" cy="2595563"/>
          </a:xfrm>
        </p:spPr>
        <p:txBody>
          <a:bodyPr anchor="b"/>
          <a:lstStyle>
            <a:lvl1pPr algn="l">
              <a:defRPr sz="6000"/>
            </a:lvl1pPr>
          </a:lstStyle>
          <a:p>
            <a:endParaRPr lang="en-US" dirty="0"/>
          </a:p>
        </p:txBody>
      </p:sp>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Rectangle 7">
            <a:extLst>
              <a:ext uri="{FF2B5EF4-FFF2-40B4-BE49-F238E27FC236}">
                <a16:creationId xmlns:a16="http://schemas.microsoft.com/office/drawing/2014/main" id="{45403470-A184-F041-B0A5-F4466804B872}"/>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574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AEEC-C208-F54F-8C3A-A80BA46B93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E7FF2A1-BE6A-934D-9433-C7F886106ACE}"/>
              </a:ext>
            </a:extLst>
          </p:cNvPr>
          <p:cNvSpPr>
            <a:spLocks noGrp="1"/>
          </p:cNvSpPr>
          <p:nvPr>
            <p:ph type="sldNum" sz="quarter" idx="10"/>
          </p:nvPr>
        </p:nvSpPr>
        <p:spPr/>
        <p:txBody>
          <a:bodyPr/>
          <a:lstStyle/>
          <a:p>
            <a:fld id="{B1C588C1-1042-BC47-B84D-2032ED7FAC95}" type="slidenum">
              <a:rPr lang="en-US" smtClean="0"/>
              <a:pPr/>
              <a:t>‹#›</a:t>
            </a:fld>
            <a:endParaRPr lang="en-US" dirty="0"/>
          </a:p>
        </p:txBody>
      </p:sp>
      <p:sp>
        <p:nvSpPr>
          <p:cNvPr id="4" name="Footer Placeholder 3">
            <a:extLst>
              <a:ext uri="{FF2B5EF4-FFF2-40B4-BE49-F238E27FC236}">
                <a16:creationId xmlns:a16="http://schemas.microsoft.com/office/drawing/2014/main" id="{DA9E70F8-174B-B14F-ACCE-6A67622618BF}"/>
              </a:ext>
            </a:extLst>
          </p:cNvPr>
          <p:cNvSpPr>
            <a:spLocks noGrp="1"/>
          </p:cNvSpPr>
          <p:nvPr>
            <p:ph type="ftr" sz="quarter" idx="11"/>
          </p:nvPr>
        </p:nvSpPr>
        <p:spPr/>
        <p:txBody>
          <a:bodyPr/>
          <a:lstStyle/>
          <a:p>
            <a:r>
              <a:rPr lang="en-US"/>
              <a:t>© 2021, Amazon Web Services, Inc. or its affiliates. All rights reserved.</a:t>
            </a:r>
            <a:endParaRPr lang="en-US" dirty="0"/>
          </a:p>
        </p:txBody>
      </p:sp>
      <p:sp>
        <p:nvSpPr>
          <p:cNvPr id="9" name="Text Placeholder 2">
            <a:extLst>
              <a:ext uri="{FF2B5EF4-FFF2-40B4-BE49-F238E27FC236}">
                <a16:creationId xmlns:a16="http://schemas.microsoft.com/office/drawing/2014/main" id="{2DD0B90A-F034-3A4D-BE14-9817B64F284D}"/>
              </a:ext>
            </a:extLst>
          </p:cNvPr>
          <p:cNvSpPr>
            <a:spLocks noGrp="1"/>
          </p:cNvSpPr>
          <p:nvPr>
            <p:ph idx="12"/>
          </p:nvPr>
        </p:nvSpPr>
        <p:spPr>
          <a:xfrm>
            <a:off x="240941" y="1175657"/>
            <a:ext cx="11710118" cy="4727016"/>
          </a:xfrm>
          <a:prstGeom prst="rect">
            <a:avLst/>
          </a:prstGeom>
        </p:spPr>
        <p:txBody>
          <a:bodyPr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2678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General_DB_with border">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7" name="Title Placeholder 1">
            <a:extLst>
              <a:ext uri="{FF2B5EF4-FFF2-40B4-BE49-F238E27FC236}">
                <a16:creationId xmlns:a16="http://schemas.microsoft.com/office/drawing/2014/main" id="{B207C19A-10F2-DC4C-A114-BD06DDA4D067}"/>
              </a:ext>
            </a:extLst>
          </p:cNvPr>
          <p:cNvSpPr>
            <a:spLocks noGrp="1"/>
          </p:cNvSpPr>
          <p:nvPr>
            <p:ph type="title"/>
          </p:nvPr>
        </p:nvSpPr>
        <p:spPr>
          <a:xfrm>
            <a:off x="240941" y="365126"/>
            <a:ext cx="11710118" cy="644278"/>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4">
            <a:extLst>
              <a:ext uri="{FF2B5EF4-FFF2-40B4-BE49-F238E27FC236}">
                <a16:creationId xmlns:a16="http://schemas.microsoft.com/office/drawing/2014/main" id="{EA166181-F864-C343-A88F-DB7DCD541A87}"/>
              </a:ext>
            </a:extLst>
          </p:cNvPr>
          <p:cNvSpPr/>
          <p:nvPr userDrawn="1"/>
        </p:nvSpPr>
        <p:spPr>
          <a:xfrm>
            <a:off x="0" y="1"/>
            <a:ext cx="12191999" cy="6857999"/>
          </a:xfrm>
          <a:prstGeom prst="rect">
            <a:avLst/>
          </a:prstGeom>
          <a:noFill/>
          <a:ln w="177800">
            <a:gradFill>
              <a:gsLst>
                <a:gs pos="0">
                  <a:srgbClr val="161E2D"/>
                </a:gs>
                <a:gs pos="99000">
                  <a:srgbClr val="232F3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823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6" name="Rectangle 5">
            <a:extLst>
              <a:ext uri="{FF2B5EF4-FFF2-40B4-BE49-F238E27FC236}">
                <a16:creationId xmlns:a16="http://schemas.microsoft.com/office/drawing/2014/main" id="{F0F3093B-937E-134D-9F7A-A786C79CD531}"/>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Tree>
    <p:extLst>
      <p:ext uri="{BB962C8B-B14F-4D97-AF65-F5344CB8AC3E}">
        <p14:creationId xmlns:p14="http://schemas.microsoft.com/office/powerpoint/2010/main" val="8486618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Icons_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1B9-36A8-7F42-B249-EE338A1BD3A3}"/>
              </a:ext>
            </a:extLst>
          </p:cNvPr>
          <p:cNvSpPr>
            <a:spLocks noGrp="1"/>
          </p:cNvSpPr>
          <p:nvPr>
            <p:ph type="title"/>
          </p:nvPr>
        </p:nvSpPr>
        <p:spPr>
          <a:xfrm>
            <a:off x="240941" y="365126"/>
            <a:ext cx="8638016" cy="644278"/>
          </a:xfrm>
        </p:spPr>
        <p:txBody>
          <a:bodyPr/>
          <a:lstStyle/>
          <a:p>
            <a:endParaRPr lang="en-US" dirty="0"/>
          </a:p>
        </p:txBody>
      </p:sp>
      <p:sp>
        <p:nvSpPr>
          <p:cNvPr id="5" name="Footer Placeholder 4">
            <a:extLst>
              <a:ext uri="{FF2B5EF4-FFF2-40B4-BE49-F238E27FC236}">
                <a16:creationId xmlns:a16="http://schemas.microsoft.com/office/drawing/2014/main" id="{4272EA53-7DF5-3E4A-BE06-C8B6C3210CE3}"/>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8" name="Slide Number Placeholder 5">
            <a:extLst>
              <a:ext uri="{FF2B5EF4-FFF2-40B4-BE49-F238E27FC236}">
                <a16:creationId xmlns:a16="http://schemas.microsoft.com/office/drawing/2014/main" id="{B4D6B4DD-DFB4-3645-8D50-37C465077488}"/>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3" name="Rectangle 2">
            <a:extLst>
              <a:ext uri="{FF2B5EF4-FFF2-40B4-BE49-F238E27FC236}">
                <a16:creationId xmlns:a16="http://schemas.microsoft.com/office/drawing/2014/main" id="{38F1863D-795B-5E44-9A45-6E81D38C9C46}"/>
              </a:ext>
            </a:extLst>
          </p:cNvPr>
          <p:cNvSpPr/>
          <p:nvPr userDrawn="1"/>
        </p:nvSpPr>
        <p:spPr>
          <a:xfrm>
            <a:off x="88135" y="1009404"/>
            <a:ext cx="11999090" cy="4914318"/>
          </a:xfrm>
          <a:prstGeom prst="rect">
            <a:avLst/>
          </a:prstGeom>
          <a:solidFill>
            <a:srgbClr val="444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AB495D-785C-3243-A363-1CB72AD31604}"/>
              </a:ext>
            </a:extLst>
          </p:cNvPr>
          <p:cNvSpPr txBox="1">
            <a:spLocks/>
          </p:cNvSpPr>
          <p:nvPr userDrawn="1"/>
        </p:nvSpPr>
        <p:spPr>
          <a:xfrm>
            <a:off x="240941" y="1465934"/>
            <a:ext cx="1905911" cy="64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161E2D"/>
                </a:solidFill>
                <a:latin typeface="Arial" panose="020B0604020202020204" pitchFamily="34" charset="0"/>
                <a:ea typeface="+mj-ea"/>
                <a:cs typeface="Arial" panose="020B0604020202020204" pitchFamily="34" charset="0"/>
              </a:defRPr>
            </a:lvl1pPr>
          </a:lstStyle>
          <a:p>
            <a:r>
              <a:rPr lang="en-US" sz="1600" dirty="0">
                <a:solidFill>
                  <a:schemeClr val="bg1"/>
                </a:solidFill>
              </a:rPr>
              <a:t>Resource Icons</a:t>
            </a:r>
          </a:p>
        </p:txBody>
      </p:sp>
      <p:cxnSp>
        <p:nvCxnSpPr>
          <p:cNvPr id="14" name="Straight Connector 13">
            <a:extLst>
              <a:ext uri="{FF2B5EF4-FFF2-40B4-BE49-F238E27FC236}">
                <a16:creationId xmlns:a16="http://schemas.microsoft.com/office/drawing/2014/main" id="{8FFCBB97-E1CB-5C4C-8E87-45FCAB854406}"/>
              </a:ext>
            </a:extLst>
          </p:cNvPr>
          <p:cNvCxnSpPr/>
          <p:nvPr userDrawn="1"/>
        </p:nvCxnSpPr>
        <p:spPr>
          <a:xfrm>
            <a:off x="2226366" y="1009404"/>
            <a:ext cx="0" cy="4914318"/>
          </a:xfrm>
          <a:prstGeom prst="line">
            <a:avLst/>
          </a:prstGeom>
          <a:ln w="12700">
            <a:solidFill>
              <a:srgbClr val="D5DBD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B015D20-A832-4E40-B9E4-78869EBFCAB1}"/>
              </a:ext>
            </a:extLst>
          </p:cNvPr>
          <p:cNvSpPr/>
          <p:nvPr userDrawn="1"/>
        </p:nvSpPr>
        <p:spPr>
          <a:xfrm>
            <a:off x="0" y="0"/>
            <a:ext cx="12191999" cy="6857999"/>
          </a:xfrm>
          <a:prstGeom prst="rect">
            <a:avLst/>
          </a:prstGeom>
          <a:noFill/>
          <a:ln w="177800">
            <a:gradFill>
              <a:gsLst>
                <a:gs pos="0">
                  <a:srgbClr val="2E27AD"/>
                </a:gs>
                <a:gs pos="100000">
                  <a:srgbClr val="527F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ED6FDA10-67FD-9241-9D4E-DBA923DCBE38}"/>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Tree>
    <p:extLst>
      <p:ext uri="{BB962C8B-B14F-4D97-AF65-F5344CB8AC3E}">
        <p14:creationId xmlns:p14="http://schemas.microsoft.com/office/powerpoint/2010/main" val="834883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ext only_DB">
    <p:spTree>
      <p:nvGrpSpPr>
        <p:cNvPr id="1" name=""/>
        <p:cNvGrpSpPr/>
        <p:nvPr/>
      </p:nvGrpSpPr>
      <p:grpSpPr>
        <a:xfrm>
          <a:off x="0" y="0"/>
          <a:ext cx="0" cy="0"/>
          <a:chOff x="0" y="0"/>
          <a:chExt cx="0" cy="0"/>
        </a:xfrm>
      </p:grpSpPr>
      <p:sp>
        <p:nvSpPr>
          <p:cNvPr id="25" name="Footer Placeholder 4">
            <a:extLst>
              <a:ext uri="{FF2B5EF4-FFF2-40B4-BE49-F238E27FC236}">
                <a16:creationId xmlns:a16="http://schemas.microsoft.com/office/drawing/2014/main" id="{B53F9915-2A7D-6B4E-8069-EAE27EA3BC48}"/>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26" name="Slide Number Placeholder 5">
            <a:extLst>
              <a:ext uri="{FF2B5EF4-FFF2-40B4-BE49-F238E27FC236}">
                <a16:creationId xmlns:a16="http://schemas.microsoft.com/office/drawing/2014/main" id="{7F0419D2-0F6E-A94A-A117-4971321D24F4}"/>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27" name="Title 1">
            <a:extLst>
              <a:ext uri="{FF2B5EF4-FFF2-40B4-BE49-F238E27FC236}">
                <a16:creationId xmlns:a16="http://schemas.microsoft.com/office/drawing/2014/main" id="{3A1EA0CD-9ADF-8245-B581-FEF1037B00B3}"/>
              </a:ext>
            </a:extLst>
          </p:cNvPr>
          <p:cNvSpPr>
            <a:spLocks noGrp="1"/>
          </p:cNvSpPr>
          <p:nvPr>
            <p:ph type="title"/>
          </p:nvPr>
        </p:nvSpPr>
        <p:spPr>
          <a:xfrm>
            <a:off x="240941" y="365126"/>
            <a:ext cx="8638016" cy="644278"/>
          </a:xfrm>
        </p:spPr>
        <p:txBody>
          <a:bodyPr/>
          <a:lstStyle/>
          <a:p>
            <a:endParaRPr lang="en-US" dirty="0"/>
          </a:p>
        </p:txBody>
      </p:sp>
      <p:sp>
        <p:nvSpPr>
          <p:cNvPr id="32" name="Text Placeholder 23">
            <a:extLst>
              <a:ext uri="{FF2B5EF4-FFF2-40B4-BE49-F238E27FC236}">
                <a16:creationId xmlns:a16="http://schemas.microsoft.com/office/drawing/2014/main" id="{DC349AB7-271C-9F43-B8F8-00A10079686A}"/>
              </a:ext>
            </a:extLst>
          </p:cNvPr>
          <p:cNvSpPr>
            <a:spLocks noGrp="1"/>
          </p:cNvSpPr>
          <p:nvPr>
            <p:ph type="body" sz="quarter" idx="10" hasCustomPrompt="1"/>
          </p:nvPr>
        </p:nvSpPr>
        <p:spPr>
          <a:xfrm>
            <a:off x="10322751" y="365125"/>
            <a:ext cx="1628307" cy="644525"/>
          </a:xfrm>
        </p:spPr>
        <p:txBody>
          <a:bodyPr>
            <a:normAutofit/>
          </a:bodyPr>
          <a:lstStyle>
            <a:lvl1pPr algn="r">
              <a:defRPr sz="1800"/>
            </a:lvl1pPr>
          </a:lstStyle>
          <a:p>
            <a:pPr lvl="0"/>
            <a:r>
              <a:rPr lang="en-US" dirty="0"/>
              <a:t>##</a:t>
            </a:r>
          </a:p>
        </p:txBody>
      </p:sp>
      <p:sp>
        <p:nvSpPr>
          <p:cNvPr id="33" name="Rectangle 32">
            <a:extLst>
              <a:ext uri="{FF2B5EF4-FFF2-40B4-BE49-F238E27FC236}">
                <a16:creationId xmlns:a16="http://schemas.microsoft.com/office/drawing/2014/main" id="{509EAC6D-9EC0-2E48-957C-C1BFB92DEF00}"/>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19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6" name="Rectangle 5">
            <a:extLst>
              <a:ext uri="{FF2B5EF4-FFF2-40B4-BE49-F238E27FC236}">
                <a16:creationId xmlns:a16="http://schemas.microsoft.com/office/drawing/2014/main" id="{F0F3093B-937E-134D-9F7A-A786C79CD531}"/>
              </a:ext>
            </a:extLst>
          </p:cNvPr>
          <p:cNvSpPr/>
          <p:nvPr userDrawn="1"/>
        </p:nvSpPr>
        <p:spPr>
          <a:xfrm>
            <a:off x="0" y="0"/>
            <a:ext cx="12191999" cy="6857999"/>
          </a:xfrm>
          <a:prstGeom prst="rect">
            <a:avLst/>
          </a:prstGeom>
          <a:noFill/>
          <a:ln w="177800">
            <a:gradFill>
              <a:gsLst>
                <a:gs pos="0">
                  <a:srgbClr val="4D27AA"/>
                </a:gs>
                <a:gs pos="100000">
                  <a:srgbClr val="A166FF"/>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Tree>
    <p:extLst>
      <p:ext uri="{BB962C8B-B14F-4D97-AF65-F5344CB8AC3E}">
        <p14:creationId xmlns:p14="http://schemas.microsoft.com/office/powerpoint/2010/main" val="418902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
        <p:nvSpPr>
          <p:cNvPr id="11" name="Rectangle 10">
            <a:extLst>
              <a:ext uri="{FF2B5EF4-FFF2-40B4-BE49-F238E27FC236}">
                <a16:creationId xmlns:a16="http://schemas.microsoft.com/office/drawing/2014/main" id="{6776EADE-D16B-BE44-A124-BEB443FB224B}"/>
              </a:ext>
            </a:extLst>
          </p:cNvPr>
          <p:cNvSpPr/>
          <p:nvPr userDrawn="1"/>
        </p:nvSpPr>
        <p:spPr>
          <a:xfrm>
            <a:off x="0" y="0"/>
            <a:ext cx="12191999" cy="6857999"/>
          </a:xfrm>
          <a:prstGeom prst="rect">
            <a:avLst/>
          </a:prstGeom>
          <a:noFill/>
          <a:ln w="177800">
            <a:gradFill>
              <a:gsLst>
                <a:gs pos="0">
                  <a:srgbClr val="B0084D"/>
                </a:gs>
                <a:gs pos="100000">
                  <a:srgbClr val="FF4F8B"/>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81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
        <p:nvSpPr>
          <p:cNvPr id="12" name="Rectangle 11">
            <a:extLst>
              <a:ext uri="{FF2B5EF4-FFF2-40B4-BE49-F238E27FC236}">
                <a16:creationId xmlns:a16="http://schemas.microsoft.com/office/drawing/2014/main" id="{2CEFD7A1-B59A-E74B-987E-4F3A5619B92B}"/>
              </a:ext>
            </a:extLst>
          </p:cNvPr>
          <p:cNvSpPr/>
          <p:nvPr userDrawn="1"/>
        </p:nvSpPr>
        <p:spPr>
          <a:xfrm>
            <a:off x="0" y="0"/>
            <a:ext cx="12191999" cy="6857999"/>
          </a:xfrm>
          <a:prstGeom prst="rect">
            <a:avLst/>
          </a:prstGeom>
          <a:noFill/>
          <a:ln w="177800">
            <a:gradFill>
              <a:gsLst>
                <a:gs pos="0">
                  <a:srgbClr val="1E8900"/>
                </a:gs>
                <a:gs pos="100000">
                  <a:srgbClr val="6AAF35"/>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61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
        <p:nvSpPr>
          <p:cNvPr id="11" name="Rectangle 10">
            <a:extLst>
              <a:ext uri="{FF2B5EF4-FFF2-40B4-BE49-F238E27FC236}">
                <a16:creationId xmlns:a16="http://schemas.microsoft.com/office/drawing/2014/main" id="{BA3496EC-284D-9741-BC99-3601E0B77DF8}"/>
              </a:ext>
            </a:extLst>
          </p:cNvPr>
          <p:cNvSpPr/>
          <p:nvPr userDrawn="1"/>
        </p:nvSpPr>
        <p:spPr>
          <a:xfrm>
            <a:off x="0" y="0"/>
            <a:ext cx="12191999" cy="6857999"/>
          </a:xfrm>
          <a:prstGeom prst="rect">
            <a:avLst/>
          </a:prstGeom>
          <a:noFill/>
          <a:ln w="177800">
            <a:gradFill>
              <a:gsLst>
                <a:gs pos="0">
                  <a:srgbClr val="D45B07"/>
                </a:gs>
                <a:gs pos="100000">
                  <a:srgbClr val="FF9900"/>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57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_DB">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B32892E-F211-1F4E-8D65-A657F68C82BB}"/>
              </a:ext>
            </a:extLst>
          </p:cNvPr>
          <p:cNvSpPr>
            <a:spLocks noGrp="1"/>
          </p:cNvSpPr>
          <p:nvPr>
            <p:ph type="ftr" sz="quarter" idx="3"/>
          </p:nvPr>
        </p:nvSpPr>
        <p:spPr>
          <a:xfrm>
            <a:off x="1090550" y="6250334"/>
            <a:ext cx="446314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latin typeface="Arial" panose="020B0604020202020204" pitchFamily="34" charset="0"/>
                <a:cs typeface="Arial" panose="020B0604020202020204" pitchFamily="34" charset="0"/>
              </a:defRPr>
            </a:lvl1pPr>
          </a:lstStyle>
          <a:p>
            <a:r>
              <a:rPr lang="en-US" dirty="0"/>
              <a:t>© 2020, Amazon Web Services, Inc. or its affiliates. All rights reserved.</a:t>
            </a:r>
          </a:p>
        </p:txBody>
      </p:sp>
      <p:sp>
        <p:nvSpPr>
          <p:cNvPr id="10" name="Slide Number Placeholder 5">
            <a:extLst>
              <a:ext uri="{FF2B5EF4-FFF2-40B4-BE49-F238E27FC236}">
                <a16:creationId xmlns:a16="http://schemas.microsoft.com/office/drawing/2014/main" id="{2ED40801-EB97-6641-ABEB-4E714443DEFC}"/>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sp>
        <p:nvSpPr>
          <p:cNvPr id="8" name="Title 1">
            <a:extLst>
              <a:ext uri="{FF2B5EF4-FFF2-40B4-BE49-F238E27FC236}">
                <a16:creationId xmlns:a16="http://schemas.microsoft.com/office/drawing/2014/main" id="{A1CEE998-DD60-8F4E-8C3C-C638B9C4BA50}"/>
              </a:ext>
            </a:extLst>
          </p:cNvPr>
          <p:cNvSpPr>
            <a:spLocks noGrp="1"/>
          </p:cNvSpPr>
          <p:nvPr>
            <p:ph type="ctrTitle"/>
          </p:nvPr>
        </p:nvSpPr>
        <p:spPr>
          <a:xfrm>
            <a:off x="291226" y="2101932"/>
            <a:ext cx="8195549" cy="2251180"/>
          </a:xfrm>
        </p:spPr>
        <p:txBody>
          <a:bodyPr anchor="b"/>
          <a:lstStyle>
            <a:lvl1pPr algn="l">
              <a:defRPr sz="6000"/>
            </a:lvl1pPr>
          </a:lstStyle>
          <a:p>
            <a:endParaRPr lang="en-US" dirty="0"/>
          </a:p>
        </p:txBody>
      </p:sp>
      <p:sp>
        <p:nvSpPr>
          <p:cNvPr id="12" name="Rectangle 11">
            <a:extLst>
              <a:ext uri="{FF2B5EF4-FFF2-40B4-BE49-F238E27FC236}">
                <a16:creationId xmlns:a16="http://schemas.microsoft.com/office/drawing/2014/main" id="{0AABE0FF-BF8E-FE44-8BDA-8409E07BCCD2}"/>
              </a:ext>
            </a:extLst>
          </p:cNvPr>
          <p:cNvSpPr/>
          <p:nvPr userDrawn="1"/>
        </p:nvSpPr>
        <p:spPr>
          <a:xfrm>
            <a:off x="0" y="0"/>
            <a:ext cx="12191999" cy="6857999"/>
          </a:xfrm>
          <a:prstGeom prst="rect">
            <a:avLst/>
          </a:prstGeom>
          <a:noFill/>
          <a:ln w="177800">
            <a:gradFill>
              <a:gsLst>
                <a:gs pos="100000">
                  <a:srgbClr val="FF5252"/>
                </a:gs>
                <a:gs pos="0">
                  <a:srgbClr val="BF081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498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2.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32F3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DF12D-761B-1745-A3C1-254733AFF8AE}"/>
              </a:ext>
            </a:extLst>
          </p:cNvPr>
          <p:cNvSpPr>
            <a:spLocks noGrp="1"/>
          </p:cNvSpPr>
          <p:nvPr>
            <p:ph type="title"/>
          </p:nvPr>
        </p:nvSpPr>
        <p:spPr>
          <a:xfrm>
            <a:off x="240941" y="365126"/>
            <a:ext cx="11710118" cy="6442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B6200A-1580-7B45-8218-D36A8E361C14}"/>
              </a:ext>
            </a:extLst>
          </p:cNvPr>
          <p:cNvSpPr>
            <a:spLocks noGrp="1"/>
          </p:cNvSpPr>
          <p:nvPr>
            <p:ph type="body" idx="1"/>
          </p:nvPr>
        </p:nvSpPr>
        <p:spPr>
          <a:xfrm>
            <a:off x="240941" y="1175657"/>
            <a:ext cx="11710118" cy="47270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2AFDD636-DBF5-B647-9A38-62855FDA7426}"/>
              </a:ext>
            </a:extLst>
          </p:cNvPr>
          <p:cNvPicPr>
            <a:picLocks noChangeAspect="1"/>
          </p:cNvPicPr>
          <p:nvPr userDrawn="1"/>
        </p:nvPicPr>
        <p:blipFill>
          <a:blip r:embed="rId40"/>
          <a:stretch>
            <a:fillRect/>
          </a:stretch>
        </p:blipFill>
        <p:spPr>
          <a:xfrm>
            <a:off x="280698" y="6236057"/>
            <a:ext cx="585392" cy="351235"/>
          </a:xfrm>
          <a:prstGeom prst="rect">
            <a:avLst/>
          </a:prstGeom>
        </p:spPr>
      </p:pic>
      <p:sp>
        <p:nvSpPr>
          <p:cNvPr id="14" name="Slide Number Placeholder 5">
            <a:extLst>
              <a:ext uri="{FF2B5EF4-FFF2-40B4-BE49-F238E27FC236}">
                <a16:creationId xmlns:a16="http://schemas.microsoft.com/office/drawing/2014/main" id="{2D8E3F11-A3CF-3541-AB3B-A9598B4897E6}"/>
              </a:ext>
            </a:extLst>
          </p:cNvPr>
          <p:cNvSpPr>
            <a:spLocks noGrp="1"/>
          </p:cNvSpPr>
          <p:nvPr>
            <p:ph type="sldNum" sz="quarter" idx="4"/>
          </p:nvPr>
        </p:nvSpPr>
        <p:spPr>
          <a:xfrm>
            <a:off x="9106677" y="6250334"/>
            <a:ext cx="2844381"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1C588C1-1042-BC47-B84D-2032ED7FAC95}" type="slidenum">
              <a:rPr lang="en-US" smtClean="0"/>
              <a:pPr/>
              <a:t>‹#›</a:t>
            </a:fld>
            <a:endParaRPr lang="en-US" dirty="0"/>
          </a:p>
        </p:txBody>
      </p:sp>
      <p:cxnSp>
        <p:nvCxnSpPr>
          <p:cNvPr id="16" name="Straight Connector 15">
            <a:extLst>
              <a:ext uri="{FF2B5EF4-FFF2-40B4-BE49-F238E27FC236}">
                <a16:creationId xmlns:a16="http://schemas.microsoft.com/office/drawing/2014/main" id="{10659FC0-6F4E-4743-AB20-9E5DB79D9BB3}"/>
              </a:ext>
            </a:extLst>
          </p:cNvPr>
          <p:cNvCxnSpPr>
            <a:cxnSpLocks/>
          </p:cNvCxnSpPr>
          <p:nvPr userDrawn="1"/>
        </p:nvCxnSpPr>
        <p:spPr>
          <a:xfrm>
            <a:off x="280698" y="6070947"/>
            <a:ext cx="11670360" cy="0"/>
          </a:xfrm>
          <a:prstGeom prst="line">
            <a:avLst/>
          </a:prstGeom>
          <a:ln w="28575">
            <a:solidFill>
              <a:srgbClr val="272F3D"/>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3F649ED-92BB-804A-A4D2-48960466F0C9}"/>
              </a:ext>
            </a:extLst>
          </p:cNvPr>
          <p:cNvSpPr>
            <a:spLocks noGrp="1"/>
          </p:cNvSpPr>
          <p:nvPr>
            <p:ph type="ftr" sz="quarter" idx="3"/>
          </p:nvPr>
        </p:nvSpPr>
        <p:spPr>
          <a:xfrm>
            <a:off x="1184563" y="6229111"/>
            <a:ext cx="5728855"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a:t>© 2021, Amazon Web Services, Inc. or its affiliates. All rights reserved.</a:t>
            </a:r>
            <a:endParaRPr lang="en-US" dirty="0"/>
          </a:p>
        </p:txBody>
      </p:sp>
      <p:cxnSp>
        <p:nvCxnSpPr>
          <p:cNvPr id="9" name="Straight Connector 8">
            <a:extLst>
              <a:ext uri="{FF2B5EF4-FFF2-40B4-BE49-F238E27FC236}">
                <a16:creationId xmlns:a16="http://schemas.microsoft.com/office/drawing/2014/main" id="{AE147241-93E2-9046-8BF0-6F4B9DB09E9E}"/>
              </a:ext>
            </a:extLst>
          </p:cNvPr>
          <p:cNvCxnSpPr>
            <a:cxnSpLocks/>
          </p:cNvCxnSpPr>
          <p:nvPr userDrawn="1"/>
        </p:nvCxnSpPr>
        <p:spPr>
          <a:xfrm>
            <a:off x="284814" y="6062706"/>
            <a:ext cx="11670360" cy="0"/>
          </a:xfrm>
          <a:prstGeom prst="line">
            <a:avLst/>
          </a:prstGeom>
          <a:ln w="28575">
            <a:solidFill>
              <a:srgbClr val="444D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0714"/>
      </p:ext>
    </p:extLst>
  </p:cSld>
  <p:clrMap bg1="lt1" tx1="dk1" bg2="lt2" tx2="dk2" accent1="accent1" accent2="accent2" accent3="accent3" accent4="accent4" accent5="accent5" accent6="accent6" hlink="hlink" folHlink="folHlink"/>
  <p:sldLayoutIdLst>
    <p:sldLayoutId id="2147483817" r:id="rId1"/>
    <p:sldLayoutId id="2147483848"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44" r:id="rId16"/>
    <p:sldLayoutId id="2147483831" r:id="rId17"/>
    <p:sldLayoutId id="2147483832" r:id="rId18"/>
    <p:sldLayoutId id="2147483833" r:id="rId19"/>
    <p:sldLayoutId id="2147483834" r:id="rId20"/>
    <p:sldLayoutId id="2147483835" r:id="rId21"/>
    <p:sldLayoutId id="2147483843" r:id="rId22"/>
    <p:sldLayoutId id="2147483836" r:id="rId23"/>
    <p:sldLayoutId id="2147483837" r:id="rId24"/>
    <p:sldLayoutId id="2147483838" r:id="rId25"/>
    <p:sldLayoutId id="2147483839" r:id="rId26"/>
    <p:sldLayoutId id="2147483840" r:id="rId27"/>
    <p:sldLayoutId id="2147483841" r:id="rId28"/>
    <p:sldLayoutId id="2147483842" r:id="rId29"/>
    <p:sldLayoutId id="2147483846" r:id="rId30"/>
    <p:sldLayoutId id="2147483867" r:id="rId31"/>
    <p:sldLayoutId id="2147483868" r:id="rId32"/>
    <p:sldLayoutId id="2147483869" r:id="rId33"/>
    <p:sldLayoutId id="2147483871" r:id="rId34"/>
    <p:sldLayoutId id="2147483872" r:id="rId35"/>
    <p:sldLayoutId id="2147483873" r:id="rId36"/>
    <p:sldLayoutId id="2147483874" r:id="rId37"/>
    <p:sldLayoutId id="2147483875" r:id="rId38"/>
  </p:sldLayoutIdLst>
  <p:hf hdr="0" dt="0"/>
  <p:txStyles>
    <p:titleStyle>
      <a:lvl1pPr algn="l" defTabSz="914400" rtl="0" eaLnBrk="1" latinLnBrk="0" hangingPunct="1">
        <a:lnSpc>
          <a:spcPct val="90000"/>
        </a:lnSpc>
        <a:spcBef>
          <a:spcPct val="0"/>
        </a:spcBef>
        <a:buNone/>
        <a:defRPr sz="2800" b="1" i="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61E2D"/>
        </a:solid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B1A3942D-1AFD-6643-9EF9-A7EDC1B61409}"/>
              </a:ext>
            </a:extLst>
          </p:cNvPr>
          <p:cNvSpPr>
            <a:spLocks noGrp="1" noChangeArrowheads="1"/>
          </p:cNvSpPr>
          <p:nvPr>
            <p:ph type="title"/>
          </p:nvPr>
        </p:nvSpPr>
        <p:spPr bwMode="auto">
          <a:xfrm>
            <a:off x="241300" y="365125"/>
            <a:ext cx="11709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18769AE-E149-8245-9CDD-EFE62AC778F0}"/>
              </a:ext>
            </a:extLst>
          </p:cNvPr>
          <p:cNvSpPr>
            <a:spLocks noGrp="1" noChangeArrowheads="1"/>
          </p:cNvSpPr>
          <p:nvPr>
            <p:ph type="body" idx="1"/>
          </p:nvPr>
        </p:nvSpPr>
        <p:spPr bwMode="auto">
          <a:xfrm>
            <a:off x="241300" y="1176338"/>
            <a:ext cx="117094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pic>
        <p:nvPicPr>
          <p:cNvPr id="32772" name="Picture 9">
            <a:extLst>
              <a:ext uri="{FF2B5EF4-FFF2-40B4-BE49-F238E27FC236}">
                <a16:creationId xmlns:a16="http://schemas.microsoft.com/office/drawing/2014/main" id="{5D7ED5E0-45B4-E34D-9338-E67C4E384D5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80988" y="6235700"/>
            <a:ext cx="5857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a:extLst>
              <a:ext uri="{FF2B5EF4-FFF2-40B4-BE49-F238E27FC236}">
                <a16:creationId xmlns:a16="http://schemas.microsoft.com/office/drawing/2014/main" id="{2D8E3F11-A3CF-3541-AB3B-A9598B4897E6}"/>
              </a:ext>
            </a:extLst>
          </p:cNvPr>
          <p:cNvSpPr>
            <a:spLocks noGrp="1"/>
          </p:cNvSpPr>
          <p:nvPr>
            <p:ph type="sldNum" sz="quarter" idx="4"/>
          </p:nvPr>
        </p:nvSpPr>
        <p:spPr>
          <a:xfrm>
            <a:off x="9105900" y="624998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Arial" panose="020B0604020202020204" pitchFamily="34" charset="0"/>
                <a:cs typeface="Arial" panose="020B0604020202020204" pitchFamily="34" charset="0"/>
              </a:defRPr>
            </a:lvl1pPr>
          </a:lstStyle>
          <a:p>
            <a:pPr>
              <a:defRPr/>
            </a:pPr>
            <a:fld id="{01736118-7C22-AC4B-89A0-1C2A0C68177D}" type="slidenum">
              <a:rPr lang="en-US"/>
              <a:pPr>
                <a:defRPr/>
              </a:pPr>
              <a:t>‹#›</a:t>
            </a:fld>
            <a:endParaRPr lang="en-US" dirty="0"/>
          </a:p>
        </p:txBody>
      </p:sp>
      <p:cxnSp>
        <p:nvCxnSpPr>
          <p:cNvPr id="16" name="Straight Connector 15">
            <a:extLst>
              <a:ext uri="{FF2B5EF4-FFF2-40B4-BE49-F238E27FC236}">
                <a16:creationId xmlns:a16="http://schemas.microsoft.com/office/drawing/2014/main" id="{10659FC0-6F4E-4743-AB20-9E5DB79D9BB3}"/>
              </a:ext>
            </a:extLst>
          </p:cNvPr>
          <p:cNvCxnSpPr>
            <a:cxnSpLocks/>
          </p:cNvCxnSpPr>
          <p:nvPr userDrawn="1"/>
        </p:nvCxnSpPr>
        <p:spPr>
          <a:xfrm>
            <a:off x="280988" y="6070600"/>
            <a:ext cx="11669712" cy="0"/>
          </a:xfrm>
          <a:prstGeom prst="line">
            <a:avLst/>
          </a:prstGeom>
          <a:ln w="28575">
            <a:solidFill>
              <a:srgbClr val="272F3D"/>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3F649ED-92BB-804A-A4D2-48960466F0C9}"/>
              </a:ext>
            </a:extLst>
          </p:cNvPr>
          <p:cNvSpPr>
            <a:spLocks noGrp="1"/>
          </p:cNvSpPr>
          <p:nvPr>
            <p:ph type="ftr" sz="quarter" idx="3"/>
          </p:nvPr>
        </p:nvSpPr>
        <p:spPr>
          <a:xfrm>
            <a:off x="1184275" y="6229350"/>
            <a:ext cx="57292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Arial" panose="020B0604020202020204" pitchFamily="34" charset="0"/>
                <a:cs typeface="Arial" panose="020B0604020202020204" pitchFamily="34" charset="0"/>
              </a:defRPr>
            </a:lvl1pPr>
          </a:lstStyle>
          <a:p>
            <a:pPr>
              <a:defRPr/>
            </a:pPr>
            <a:r>
              <a:rPr lang="en-US" dirty="0"/>
              <a:t>© 2021, Amazon Web Services, Inc. or its affiliates. All rights reserved.</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45" r:id="rId4"/>
    <p:sldLayoutId id="2147483849" r:id="rId5"/>
    <p:sldLayoutId id="2147483850" r:id="rId6"/>
    <p:sldLayoutId id="2147483851" r:id="rId7"/>
    <p:sldLayoutId id="2147483852" r:id="rId8"/>
    <p:sldLayoutId id="2147483853" r:id="rId9"/>
    <p:sldLayoutId id="2147483854" r:id="rId10"/>
  </p:sldLayoutIdLst>
  <p:hf hdr="0" dt="0"/>
  <p:txStyles>
    <p:titleStyle>
      <a:lvl1pPr algn="l" rtl="0" eaLnBrk="0" fontAlgn="base" hangingPunct="0">
        <a:lnSpc>
          <a:spcPct val="90000"/>
        </a:lnSpc>
        <a:spcBef>
          <a:spcPct val="0"/>
        </a:spcBef>
        <a:spcAft>
          <a:spcPct val="0"/>
        </a:spcAft>
        <a:defRPr sz="28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800" b="1">
          <a:solidFill>
            <a:schemeClr val="bg1"/>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2400"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lnSpc>
          <a:spcPct val="90000"/>
        </a:lnSpc>
        <a:spcBef>
          <a:spcPts val="500"/>
        </a:spcBef>
        <a:spcAft>
          <a:spcPct val="0"/>
        </a:spcAft>
        <a:buFont typeface="Arial" panose="020B0604020202020204" pitchFamily="34" charset="0"/>
        <a:defRPr sz="2000" kern="1200">
          <a:solidFill>
            <a:schemeClr val="bg1"/>
          </a:solidFill>
          <a:latin typeface="Arial" panose="020B0604020202020204" pitchFamily="34" charset="0"/>
          <a:ea typeface="+mn-ea"/>
          <a:cs typeface="Arial" panose="020B0604020202020204" pitchFamily="34" charset="0"/>
        </a:defRPr>
      </a:lvl2pPr>
      <a:lvl3pPr marL="914400" algn="l" rtl="0" eaLnBrk="0" fontAlgn="base" hangingPunct="0">
        <a:lnSpc>
          <a:spcPct val="90000"/>
        </a:lnSpc>
        <a:spcBef>
          <a:spcPts val="500"/>
        </a:spcBef>
        <a:spcAft>
          <a:spcPct val="0"/>
        </a:spcAft>
        <a:buFont typeface="Arial" panose="020B0604020202020204" pitchFamily="34" charset="0"/>
        <a:defRPr kern="1200">
          <a:solidFill>
            <a:schemeClr val="bg1"/>
          </a:solidFill>
          <a:latin typeface="Arial" panose="020B0604020202020204" pitchFamily="34" charset="0"/>
          <a:ea typeface="+mn-ea"/>
          <a:cs typeface="Arial" panose="020B0604020202020204" pitchFamily="34" charset="0"/>
        </a:defRPr>
      </a:lvl3pPr>
      <a:lvl4pPr marL="1371600" algn="l" rtl="0" eaLnBrk="0" fontAlgn="base" hangingPunct="0">
        <a:lnSpc>
          <a:spcPct val="90000"/>
        </a:lnSpc>
        <a:spcBef>
          <a:spcPts val="500"/>
        </a:spcBef>
        <a:spcAft>
          <a:spcPct val="0"/>
        </a:spcAft>
        <a:buFont typeface="Arial" panose="020B0604020202020204" pitchFamily="34" charset="0"/>
        <a:defRPr sz="1600"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otorscript.com/automate-aws-elastic-transcoder-s3-files-using-lambda-func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ist.github.com/chitchcock/1281611" TargetMode="External"/><Relationship Id="rId2" Type="http://schemas.openxmlformats.org/officeDocument/2006/relationships/hyperlink" Target="https://steve-yegge.medium.com/dear-google-cloud-your-deprecation-policy-is-killing-you-ee7525dc05d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a:extLst>
              <a:ext uri="{FF2B5EF4-FFF2-40B4-BE49-F238E27FC236}">
                <a16:creationId xmlns:a16="http://schemas.microsoft.com/office/drawing/2014/main" id="{4E2A3DCA-3526-ED48-BE0F-AEC29BAD0B89}"/>
              </a:ext>
            </a:extLst>
          </p:cNvPr>
          <p:cNvSpPr>
            <a:spLocks noGrp="1" noChangeArrowheads="1"/>
          </p:cNvSpPr>
          <p:nvPr>
            <p:ph type="ctrTitle"/>
          </p:nvPr>
        </p:nvSpPr>
        <p:spPr/>
        <p:txBody>
          <a:bodyPr>
            <a:normAutofit/>
          </a:bodyPr>
          <a:lstStyle/>
          <a:p>
            <a:pPr eaLnBrk="1" hangingPunct="1"/>
            <a:r>
              <a:rPr lang="en-US" altLang="en-US" dirty="0"/>
              <a:t>Serverless Basics</a:t>
            </a:r>
          </a:p>
        </p:txBody>
      </p:sp>
      <p:sp>
        <p:nvSpPr>
          <p:cNvPr id="6" name="Subtitle 5">
            <a:extLst>
              <a:ext uri="{FF2B5EF4-FFF2-40B4-BE49-F238E27FC236}">
                <a16:creationId xmlns:a16="http://schemas.microsoft.com/office/drawing/2014/main" id="{D1E73EEA-03FA-8F40-9442-4B1A82AAC151}"/>
              </a:ext>
            </a:extLst>
          </p:cNvPr>
          <p:cNvSpPr>
            <a:spLocks noGrp="1"/>
          </p:cNvSpPr>
          <p:nvPr>
            <p:ph type="subTitle" idx="1"/>
          </p:nvPr>
        </p:nvSpPr>
        <p:spPr>
          <a:xfrm>
            <a:off x="1090550" y="4289067"/>
            <a:ext cx="8827042" cy="1961267"/>
          </a:xfrm>
        </p:spPr>
        <p:txBody>
          <a:bodyPr rtlCol="0">
            <a:normAutofit/>
          </a:bodyPr>
          <a:lstStyle/>
          <a:p>
            <a:pPr eaLnBrk="1" fontAlgn="auto" hangingPunct="1">
              <a:spcAft>
                <a:spcPts val="0"/>
              </a:spcAft>
              <a:defRPr/>
            </a:pPr>
            <a:r>
              <a:rPr lang="en-US" dirty="0"/>
              <a:t>Frank Siler		</a:t>
            </a:r>
            <a:r>
              <a:rPr lang="en-US" u="sng" dirty="0" err="1"/>
              <a:t>me@franksiler.com</a:t>
            </a:r>
            <a:endParaRPr lang="en-US" u="sng" dirty="0"/>
          </a:p>
          <a:p>
            <a:pPr>
              <a:defRPr/>
            </a:pPr>
            <a:r>
              <a:rPr lang="en-US" dirty="0"/>
              <a:t>2021-09-16</a:t>
            </a:r>
          </a:p>
          <a:p>
            <a:pPr eaLnBrk="1" fontAlgn="auto" hangingPunct="1">
              <a:spcAft>
                <a:spcPts val="0"/>
              </a:spcAft>
              <a:defRPr/>
            </a:pPr>
            <a:endParaRPr lang="en-US" dirty="0"/>
          </a:p>
        </p:txBody>
      </p:sp>
      <p:sp>
        <p:nvSpPr>
          <p:cNvPr id="37892" name="Slide Number Placeholder 6">
            <a:extLst>
              <a:ext uri="{FF2B5EF4-FFF2-40B4-BE49-F238E27FC236}">
                <a16:creationId xmlns:a16="http://schemas.microsoft.com/office/drawing/2014/main" id="{8810AC8B-D51F-1C41-B470-2716531C6FAA}"/>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ECAB34-B7E6-C04B-8946-0FBE75C4266F}" type="slidenum">
              <a:rPr lang="en-US" altLang="en-US" smtClean="0">
                <a:solidFill>
                  <a:schemeClr val="bg1"/>
                </a:solidFill>
                <a:latin typeface="Arial" panose="020B0604020202020204" pitchFamily="34" charset="0"/>
              </a:rPr>
              <a:pPr fontAlgn="base">
                <a:spcBef>
                  <a:spcPct val="0"/>
                </a:spcBef>
                <a:spcAft>
                  <a:spcPct val="0"/>
                </a:spcAft>
              </a:pPr>
              <a:t>1</a:t>
            </a:fld>
            <a:endParaRPr lang="en-US" altLang="en-US" dirty="0">
              <a:solidFill>
                <a:schemeClr val="bg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E5AB-B8D6-744E-B093-C0439715FE01}"/>
              </a:ext>
            </a:extLst>
          </p:cNvPr>
          <p:cNvSpPr>
            <a:spLocks noGrp="1"/>
          </p:cNvSpPr>
          <p:nvPr>
            <p:ph type="title"/>
          </p:nvPr>
        </p:nvSpPr>
        <p:spPr/>
        <p:txBody>
          <a:bodyPr/>
          <a:lstStyle/>
          <a:p>
            <a:r>
              <a:rPr lang="en-US" dirty="0"/>
              <a:t>So what technologies do we use?</a:t>
            </a:r>
          </a:p>
        </p:txBody>
      </p:sp>
      <p:sp>
        <p:nvSpPr>
          <p:cNvPr id="3" name="Slide Number Placeholder 2">
            <a:extLst>
              <a:ext uri="{FF2B5EF4-FFF2-40B4-BE49-F238E27FC236}">
                <a16:creationId xmlns:a16="http://schemas.microsoft.com/office/drawing/2014/main" id="{40725C47-55E0-1B42-975C-6F6BFB8A3A4C}"/>
              </a:ext>
            </a:extLst>
          </p:cNvPr>
          <p:cNvSpPr>
            <a:spLocks noGrp="1"/>
          </p:cNvSpPr>
          <p:nvPr>
            <p:ph type="sldNum" sz="quarter" idx="10"/>
          </p:nvPr>
        </p:nvSpPr>
        <p:spPr/>
        <p:txBody>
          <a:bodyPr/>
          <a:lstStyle/>
          <a:p>
            <a:fld id="{B1C588C1-1042-BC47-B84D-2032ED7FAC95}" type="slidenum">
              <a:rPr lang="en-US" smtClean="0"/>
              <a:pPr/>
              <a:t>10</a:t>
            </a:fld>
            <a:endParaRPr lang="en-US" dirty="0"/>
          </a:p>
        </p:txBody>
      </p:sp>
      <p:sp>
        <p:nvSpPr>
          <p:cNvPr id="4" name="Content Placeholder 3">
            <a:extLst>
              <a:ext uri="{FF2B5EF4-FFF2-40B4-BE49-F238E27FC236}">
                <a16:creationId xmlns:a16="http://schemas.microsoft.com/office/drawing/2014/main" id="{6AA938D4-C2E0-9F42-99A5-F34EAC87E0A6}"/>
              </a:ext>
            </a:extLst>
          </p:cNvPr>
          <p:cNvSpPr>
            <a:spLocks noGrp="1"/>
          </p:cNvSpPr>
          <p:nvPr>
            <p:ph idx="12"/>
          </p:nvPr>
        </p:nvSpPr>
        <p:spPr>
          <a:xfrm>
            <a:off x="240941" y="1175657"/>
            <a:ext cx="11710118" cy="5439802"/>
          </a:xfrm>
        </p:spPr>
        <p:txBody>
          <a:bodyPr>
            <a:normAutofit fontScale="92500"/>
          </a:bodyPr>
          <a:lstStyle/>
          <a:p>
            <a:pPr marL="342900" indent="-342900">
              <a:lnSpc>
                <a:spcPct val="160000"/>
              </a:lnSpc>
              <a:buFont typeface="Arial" panose="020B0604020202020204" pitchFamily="34" charset="0"/>
              <a:buChar char="•"/>
            </a:pPr>
            <a:r>
              <a:rPr lang="en-US" sz="4800" dirty="0"/>
              <a:t>Technologies to </a:t>
            </a:r>
            <a:r>
              <a:rPr lang="en-US" sz="4800" b="1" dirty="0">
                <a:solidFill>
                  <a:schemeClr val="accent4"/>
                </a:solidFill>
              </a:rPr>
              <a:t>connect</a:t>
            </a:r>
          </a:p>
          <a:p>
            <a:pPr marL="342900" indent="-342900">
              <a:lnSpc>
                <a:spcPct val="160000"/>
              </a:lnSpc>
              <a:buFont typeface="Arial" panose="020B0604020202020204" pitchFamily="34" charset="0"/>
              <a:buChar char="•"/>
            </a:pPr>
            <a:r>
              <a:rPr lang="en-US" sz="4800" dirty="0"/>
              <a:t>Technologies to </a:t>
            </a:r>
            <a:r>
              <a:rPr lang="en-US" sz="4800" b="1" dirty="0">
                <a:solidFill>
                  <a:schemeClr val="accent4"/>
                </a:solidFill>
              </a:rPr>
              <a:t>remember</a:t>
            </a:r>
          </a:p>
          <a:p>
            <a:pPr marL="342900" indent="-342900">
              <a:lnSpc>
                <a:spcPct val="160000"/>
              </a:lnSpc>
              <a:buFont typeface="Arial" panose="020B0604020202020204" pitchFamily="34" charset="0"/>
              <a:buChar char="•"/>
            </a:pPr>
            <a:r>
              <a:rPr lang="en-US" sz="4800" dirty="0"/>
              <a:t>Technologies to </a:t>
            </a:r>
            <a:r>
              <a:rPr lang="en-US" sz="4800" b="1" dirty="0">
                <a:solidFill>
                  <a:schemeClr val="accent4"/>
                </a:solidFill>
              </a:rPr>
              <a:t>process</a:t>
            </a:r>
            <a:r>
              <a:rPr lang="en-US" sz="4800" dirty="0"/>
              <a:t> and </a:t>
            </a:r>
            <a:r>
              <a:rPr lang="en-US" sz="4800" b="1" dirty="0">
                <a:solidFill>
                  <a:schemeClr val="accent4"/>
                </a:solidFill>
              </a:rPr>
              <a:t>understand</a:t>
            </a:r>
          </a:p>
          <a:p>
            <a:pPr marL="342900" indent="-342900">
              <a:lnSpc>
                <a:spcPct val="160000"/>
              </a:lnSpc>
              <a:buFont typeface="Arial" panose="020B0604020202020204" pitchFamily="34" charset="0"/>
              <a:buChar char="•"/>
            </a:pPr>
            <a:r>
              <a:rPr lang="en-US" sz="4800" dirty="0"/>
              <a:t>Technologies to </a:t>
            </a:r>
            <a:r>
              <a:rPr lang="en-US" sz="4800" b="1" dirty="0">
                <a:solidFill>
                  <a:schemeClr val="accent4"/>
                </a:solidFill>
              </a:rPr>
              <a:t>diagnose</a:t>
            </a:r>
            <a:r>
              <a:rPr lang="en-US" sz="4800" dirty="0"/>
              <a:t> and </a:t>
            </a:r>
            <a:r>
              <a:rPr lang="en-US" sz="4800" b="1" dirty="0">
                <a:solidFill>
                  <a:schemeClr val="accent4"/>
                </a:solidFill>
              </a:rPr>
              <a:t>manage</a:t>
            </a:r>
          </a:p>
        </p:txBody>
      </p:sp>
    </p:spTree>
    <p:extLst>
      <p:ext uri="{BB962C8B-B14F-4D97-AF65-F5344CB8AC3E}">
        <p14:creationId xmlns:p14="http://schemas.microsoft.com/office/powerpoint/2010/main" val="171120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469B-C0A4-4740-83E3-27F227F952E7}"/>
              </a:ext>
            </a:extLst>
          </p:cNvPr>
          <p:cNvSpPr>
            <a:spLocks noGrp="1"/>
          </p:cNvSpPr>
          <p:nvPr>
            <p:ph type="title"/>
          </p:nvPr>
        </p:nvSpPr>
        <p:spPr/>
        <p:txBody>
          <a:bodyPr>
            <a:normAutofit/>
          </a:bodyPr>
          <a:lstStyle/>
          <a:p>
            <a:r>
              <a:rPr lang="en-US" dirty="0"/>
              <a:t>Technologies to connect</a:t>
            </a:r>
          </a:p>
        </p:txBody>
      </p:sp>
      <p:sp>
        <p:nvSpPr>
          <p:cNvPr id="3" name="Slide Number Placeholder 2">
            <a:extLst>
              <a:ext uri="{FF2B5EF4-FFF2-40B4-BE49-F238E27FC236}">
                <a16:creationId xmlns:a16="http://schemas.microsoft.com/office/drawing/2014/main" id="{56D322A9-AF96-A84A-802F-972A67B7DDFB}"/>
              </a:ext>
            </a:extLst>
          </p:cNvPr>
          <p:cNvSpPr>
            <a:spLocks noGrp="1"/>
          </p:cNvSpPr>
          <p:nvPr>
            <p:ph type="sldNum" sz="quarter" idx="10"/>
          </p:nvPr>
        </p:nvSpPr>
        <p:spPr/>
        <p:txBody>
          <a:bodyPr/>
          <a:lstStyle/>
          <a:p>
            <a:fld id="{B1C588C1-1042-BC47-B84D-2032ED7FAC95}" type="slidenum">
              <a:rPr lang="en-US" smtClean="0"/>
              <a:pPr/>
              <a:t>11</a:t>
            </a:fld>
            <a:endParaRPr lang="en-US" dirty="0"/>
          </a:p>
        </p:txBody>
      </p:sp>
      <p:sp>
        <p:nvSpPr>
          <p:cNvPr id="4" name="Content Placeholder 3">
            <a:extLst>
              <a:ext uri="{FF2B5EF4-FFF2-40B4-BE49-F238E27FC236}">
                <a16:creationId xmlns:a16="http://schemas.microsoft.com/office/drawing/2014/main" id="{6CB11152-61C2-844D-A1FA-8E4C14DF2F62}"/>
              </a:ext>
            </a:extLst>
          </p:cNvPr>
          <p:cNvSpPr>
            <a:spLocks noGrp="1"/>
          </p:cNvSpPr>
          <p:nvPr>
            <p:ph idx="12"/>
          </p:nvPr>
        </p:nvSpPr>
        <p:spPr>
          <a:xfrm>
            <a:off x="240941" y="1175656"/>
            <a:ext cx="11710118" cy="5525181"/>
          </a:xfrm>
        </p:spPr>
        <p:txBody>
          <a:bodyPr>
            <a:normAutofit/>
          </a:bodyPr>
          <a:lstStyle/>
          <a:p>
            <a:pPr marL="342900" indent="-342900">
              <a:buFontTx/>
              <a:buChar char="-"/>
            </a:pPr>
            <a:r>
              <a:rPr lang="en-US" sz="3600" dirty="0"/>
              <a:t>HTTP gateway</a:t>
            </a:r>
          </a:p>
          <a:p>
            <a:pPr marL="342900" indent="-342900">
              <a:buFontTx/>
              <a:buChar char="-"/>
            </a:pPr>
            <a:r>
              <a:rPr lang="en-US" sz="3600" dirty="0"/>
              <a:t>CDN</a:t>
            </a:r>
          </a:p>
          <a:p>
            <a:pPr marL="342900" indent="-342900">
              <a:buFontTx/>
              <a:buChar char="-"/>
            </a:pPr>
            <a:r>
              <a:rPr lang="en-US" sz="3600" dirty="0"/>
              <a:t>Subnet</a:t>
            </a:r>
          </a:p>
          <a:p>
            <a:pPr marL="342900" indent="-342900">
              <a:buFontTx/>
              <a:buChar char="-"/>
            </a:pPr>
            <a:r>
              <a:rPr lang="en-US" sz="3600" dirty="0"/>
              <a:t>VPN</a:t>
            </a:r>
          </a:p>
          <a:p>
            <a:pPr marL="342900" indent="-342900">
              <a:buFontTx/>
              <a:buChar char="-"/>
            </a:pPr>
            <a:r>
              <a:rPr lang="en-US" sz="3600" dirty="0"/>
              <a:t>Firewall</a:t>
            </a:r>
          </a:p>
          <a:p>
            <a:pPr marL="342900" indent="-342900">
              <a:buFontTx/>
              <a:buChar char="-"/>
            </a:pPr>
            <a:r>
              <a:rPr lang="en-US" sz="3600" dirty="0"/>
              <a:t>Site-to-site connection</a:t>
            </a:r>
          </a:p>
          <a:p>
            <a:pPr marL="342900" indent="-342900">
              <a:buFontTx/>
              <a:buChar char="-"/>
            </a:pPr>
            <a:r>
              <a:rPr lang="en-US" sz="3600" dirty="0"/>
              <a:t>Message queues</a:t>
            </a:r>
          </a:p>
          <a:p>
            <a:pPr marL="342900" indent="-342900">
              <a:buFontTx/>
              <a:buChar char="-"/>
            </a:pPr>
            <a:r>
              <a:rPr lang="en-US" sz="3600" dirty="0"/>
              <a:t>Notification system</a:t>
            </a:r>
          </a:p>
        </p:txBody>
      </p:sp>
    </p:spTree>
    <p:extLst>
      <p:ext uri="{BB962C8B-B14F-4D97-AF65-F5344CB8AC3E}">
        <p14:creationId xmlns:p14="http://schemas.microsoft.com/office/powerpoint/2010/main" val="239191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C323-96CC-AD44-9296-5970F7B1B236}"/>
              </a:ext>
            </a:extLst>
          </p:cNvPr>
          <p:cNvSpPr>
            <a:spLocks noGrp="1"/>
          </p:cNvSpPr>
          <p:nvPr>
            <p:ph type="title"/>
          </p:nvPr>
        </p:nvSpPr>
        <p:spPr/>
        <p:txBody>
          <a:bodyPr>
            <a:normAutofit/>
          </a:bodyPr>
          <a:lstStyle/>
          <a:p>
            <a:r>
              <a:rPr lang="en-US" dirty="0"/>
              <a:t>Technologies to remember</a:t>
            </a:r>
          </a:p>
        </p:txBody>
      </p:sp>
      <p:sp>
        <p:nvSpPr>
          <p:cNvPr id="3" name="Slide Number Placeholder 2">
            <a:extLst>
              <a:ext uri="{FF2B5EF4-FFF2-40B4-BE49-F238E27FC236}">
                <a16:creationId xmlns:a16="http://schemas.microsoft.com/office/drawing/2014/main" id="{959BCFBD-CD77-5749-B5B5-E1B939690EBE}"/>
              </a:ext>
            </a:extLst>
          </p:cNvPr>
          <p:cNvSpPr>
            <a:spLocks noGrp="1"/>
          </p:cNvSpPr>
          <p:nvPr>
            <p:ph type="sldNum" sz="quarter" idx="10"/>
          </p:nvPr>
        </p:nvSpPr>
        <p:spPr/>
        <p:txBody>
          <a:bodyPr/>
          <a:lstStyle/>
          <a:p>
            <a:fld id="{B1C588C1-1042-BC47-B84D-2032ED7FAC95}" type="slidenum">
              <a:rPr lang="en-US" smtClean="0"/>
              <a:pPr/>
              <a:t>12</a:t>
            </a:fld>
            <a:endParaRPr lang="en-US" dirty="0"/>
          </a:p>
        </p:txBody>
      </p:sp>
      <p:sp>
        <p:nvSpPr>
          <p:cNvPr id="4" name="Content Placeholder 3">
            <a:extLst>
              <a:ext uri="{FF2B5EF4-FFF2-40B4-BE49-F238E27FC236}">
                <a16:creationId xmlns:a16="http://schemas.microsoft.com/office/drawing/2014/main" id="{51B35612-F0BD-F64F-83B3-72E4765FE2BA}"/>
              </a:ext>
            </a:extLst>
          </p:cNvPr>
          <p:cNvSpPr>
            <a:spLocks noGrp="1"/>
          </p:cNvSpPr>
          <p:nvPr>
            <p:ph idx="12"/>
          </p:nvPr>
        </p:nvSpPr>
        <p:spPr>
          <a:xfrm>
            <a:off x="240941" y="1175656"/>
            <a:ext cx="11710118" cy="5525181"/>
          </a:xfrm>
        </p:spPr>
        <p:txBody>
          <a:bodyPr>
            <a:normAutofit/>
          </a:bodyPr>
          <a:lstStyle/>
          <a:p>
            <a:pPr marL="342900" indent="-342900">
              <a:buFontTx/>
              <a:buChar char="-"/>
            </a:pPr>
            <a:r>
              <a:rPr lang="en-US" sz="2800" dirty="0"/>
              <a:t>Object storage / artifact repository</a:t>
            </a:r>
          </a:p>
          <a:p>
            <a:pPr marL="342900" indent="-342900">
              <a:buFontTx/>
              <a:buChar char="-"/>
            </a:pPr>
            <a:r>
              <a:rPr lang="en-US" sz="2800" dirty="0"/>
              <a:t>Caching databases: </a:t>
            </a:r>
            <a:r>
              <a:rPr lang="en-US" sz="2800" dirty="0" err="1"/>
              <a:t>memcache</a:t>
            </a:r>
            <a:r>
              <a:rPr lang="en-US" sz="2800" dirty="0"/>
              <a:t>, </a:t>
            </a:r>
            <a:r>
              <a:rPr lang="en-US" sz="2800" dirty="0" err="1"/>
              <a:t>redis</a:t>
            </a:r>
            <a:endParaRPr lang="en-US" sz="2800" dirty="0"/>
          </a:p>
          <a:p>
            <a:pPr marL="342900" indent="-342900">
              <a:buFontTx/>
              <a:buChar char="-"/>
            </a:pPr>
            <a:r>
              <a:rPr lang="en-US" sz="2800" dirty="0"/>
              <a:t>Distributed databases: MongoDB, Cassandra, CouchDB</a:t>
            </a:r>
          </a:p>
          <a:p>
            <a:pPr marL="342900" indent="-342900">
              <a:buFontTx/>
              <a:buChar char="-"/>
            </a:pPr>
            <a:r>
              <a:rPr lang="en-US" sz="2800" dirty="0"/>
              <a:t>Then the big boys- proprietary, globally distributed:</a:t>
            </a:r>
          </a:p>
          <a:p>
            <a:pPr marL="800100" lvl="1" indent="-342900">
              <a:buFontTx/>
              <a:buChar char="-"/>
            </a:pPr>
            <a:r>
              <a:rPr lang="en-US" sz="2400" dirty="0"/>
              <a:t>AWS: DynamoDB, RedShift</a:t>
            </a:r>
          </a:p>
          <a:p>
            <a:pPr marL="800100" lvl="1" indent="-342900">
              <a:buFontTx/>
              <a:buChar char="-"/>
            </a:pPr>
            <a:r>
              <a:rPr lang="en-US" sz="2400" dirty="0"/>
              <a:t>GCP: </a:t>
            </a:r>
            <a:r>
              <a:rPr lang="en-US" sz="2400" dirty="0" err="1"/>
              <a:t>Firestore</a:t>
            </a:r>
            <a:r>
              <a:rPr lang="en-US" sz="2400" dirty="0"/>
              <a:t>, </a:t>
            </a:r>
            <a:r>
              <a:rPr lang="en-US" sz="2400" dirty="0" err="1"/>
              <a:t>BigTable</a:t>
            </a:r>
            <a:r>
              <a:rPr lang="en-US" sz="2400" dirty="0"/>
              <a:t>, Cloud Spanner, </a:t>
            </a:r>
            <a:r>
              <a:rPr lang="en-US" sz="2400" dirty="0" err="1"/>
              <a:t>BigQuery</a:t>
            </a:r>
            <a:endParaRPr lang="en-US" sz="2400" dirty="0"/>
          </a:p>
          <a:p>
            <a:pPr marL="800100" lvl="1" indent="-342900">
              <a:buFontTx/>
              <a:buChar char="-"/>
            </a:pPr>
            <a:r>
              <a:rPr lang="en-US" sz="2400" dirty="0"/>
              <a:t>Azure: </a:t>
            </a:r>
            <a:r>
              <a:rPr lang="en-US" sz="2400" dirty="0" err="1"/>
              <a:t>CosmosDB</a:t>
            </a:r>
            <a:endParaRPr lang="en-US" sz="2400" dirty="0"/>
          </a:p>
          <a:p>
            <a:pPr marL="342900" indent="-342900">
              <a:buFontTx/>
              <a:buChar char="-"/>
            </a:pPr>
            <a:r>
              <a:rPr lang="en-US" sz="2800" dirty="0"/>
              <a:t>And then possibly the most interesting: modern serverless databases with old-school APIs:</a:t>
            </a:r>
          </a:p>
          <a:p>
            <a:pPr marL="800100" lvl="1" indent="-342900">
              <a:buFontTx/>
              <a:buChar char="-"/>
            </a:pPr>
            <a:r>
              <a:rPr lang="en-US" sz="2400" dirty="0"/>
              <a:t>AWS: Aurora (MySQL and PostgreSQL), </a:t>
            </a:r>
            <a:r>
              <a:rPr lang="en-US" sz="2400" dirty="0" err="1"/>
              <a:t>DocumentDB</a:t>
            </a:r>
            <a:r>
              <a:rPr lang="en-US" sz="2400" dirty="0"/>
              <a:t> (MongoDB)</a:t>
            </a:r>
          </a:p>
          <a:p>
            <a:pPr marL="800100" lvl="1" indent="-342900">
              <a:buFontTx/>
              <a:buChar char="-"/>
            </a:pPr>
            <a:r>
              <a:rPr lang="en-US" sz="2400" dirty="0"/>
              <a:t>GCP: Atlas (MongoDB)</a:t>
            </a:r>
          </a:p>
          <a:p>
            <a:pPr marL="800100" lvl="1" indent="-342900">
              <a:buFontTx/>
              <a:buChar char="-"/>
            </a:pPr>
            <a:r>
              <a:rPr lang="en-US" sz="2400" dirty="0"/>
              <a:t>Azure: Azure SQL Database (MSSQL), Azure DB for PostgreSQL</a:t>
            </a:r>
          </a:p>
        </p:txBody>
      </p:sp>
    </p:spTree>
    <p:extLst>
      <p:ext uri="{BB962C8B-B14F-4D97-AF65-F5344CB8AC3E}">
        <p14:creationId xmlns:p14="http://schemas.microsoft.com/office/powerpoint/2010/main" val="106040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2D84-EDF5-4644-A7CE-A69FCEB96E25}"/>
              </a:ext>
            </a:extLst>
          </p:cNvPr>
          <p:cNvSpPr>
            <a:spLocks noGrp="1"/>
          </p:cNvSpPr>
          <p:nvPr>
            <p:ph type="title"/>
          </p:nvPr>
        </p:nvSpPr>
        <p:spPr/>
        <p:txBody>
          <a:bodyPr>
            <a:normAutofit/>
          </a:bodyPr>
          <a:lstStyle/>
          <a:p>
            <a:r>
              <a:rPr lang="en-US" dirty="0"/>
              <a:t>Technologies to process and understand</a:t>
            </a:r>
          </a:p>
        </p:txBody>
      </p:sp>
      <p:sp>
        <p:nvSpPr>
          <p:cNvPr id="3" name="Slide Number Placeholder 2">
            <a:extLst>
              <a:ext uri="{FF2B5EF4-FFF2-40B4-BE49-F238E27FC236}">
                <a16:creationId xmlns:a16="http://schemas.microsoft.com/office/drawing/2014/main" id="{A4F3D1C7-C088-BE4D-A24A-2208C7B9DF94}"/>
              </a:ext>
            </a:extLst>
          </p:cNvPr>
          <p:cNvSpPr>
            <a:spLocks noGrp="1"/>
          </p:cNvSpPr>
          <p:nvPr>
            <p:ph type="sldNum" sz="quarter" idx="10"/>
          </p:nvPr>
        </p:nvSpPr>
        <p:spPr/>
        <p:txBody>
          <a:bodyPr/>
          <a:lstStyle/>
          <a:p>
            <a:fld id="{B1C588C1-1042-BC47-B84D-2032ED7FAC95}" type="slidenum">
              <a:rPr lang="en-US" smtClean="0"/>
              <a:pPr/>
              <a:t>13</a:t>
            </a:fld>
            <a:endParaRPr lang="en-US" dirty="0"/>
          </a:p>
        </p:txBody>
      </p:sp>
      <p:sp>
        <p:nvSpPr>
          <p:cNvPr id="4" name="Content Placeholder 3">
            <a:extLst>
              <a:ext uri="{FF2B5EF4-FFF2-40B4-BE49-F238E27FC236}">
                <a16:creationId xmlns:a16="http://schemas.microsoft.com/office/drawing/2014/main" id="{C0076926-A0C6-C840-9F80-4E10FF98933F}"/>
              </a:ext>
            </a:extLst>
          </p:cNvPr>
          <p:cNvSpPr>
            <a:spLocks noGrp="1"/>
          </p:cNvSpPr>
          <p:nvPr>
            <p:ph idx="12"/>
          </p:nvPr>
        </p:nvSpPr>
        <p:spPr>
          <a:xfrm>
            <a:off x="240941" y="1175657"/>
            <a:ext cx="11710118" cy="5439802"/>
          </a:xfrm>
        </p:spPr>
        <p:txBody>
          <a:bodyPr>
            <a:normAutofit/>
          </a:bodyPr>
          <a:lstStyle/>
          <a:p>
            <a:pPr marL="342900" indent="-342900">
              <a:buFontTx/>
              <a:buChar char="-"/>
            </a:pPr>
            <a:r>
              <a:rPr lang="en-US" sz="4000" dirty="0"/>
              <a:t>Functions and general compute</a:t>
            </a:r>
          </a:p>
          <a:p>
            <a:pPr marL="342900" indent="-342900">
              <a:buFontTx/>
              <a:buChar char="-"/>
            </a:pPr>
            <a:r>
              <a:rPr lang="en-US" sz="4000" dirty="0"/>
              <a:t>Machine Learning</a:t>
            </a:r>
          </a:p>
          <a:p>
            <a:pPr marL="800100" lvl="1" indent="-342900">
              <a:buFontTx/>
              <a:buChar char="-"/>
            </a:pPr>
            <a:r>
              <a:rPr lang="en-US" sz="3600" dirty="0"/>
              <a:t>Sentiment analysis</a:t>
            </a:r>
          </a:p>
          <a:p>
            <a:pPr marL="800100" lvl="1" indent="-342900">
              <a:buFontTx/>
              <a:buChar char="-"/>
            </a:pPr>
            <a:r>
              <a:rPr lang="en-US" sz="3600" dirty="0"/>
              <a:t>Text and document processing</a:t>
            </a:r>
          </a:p>
          <a:p>
            <a:pPr marL="800100" lvl="1" indent="-342900">
              <a:buFontTx/>
              <a:buChar char="-"/>
            </a:pPr>
            <a:r>
              <a:rPr lang="en-US" sz="3600" dirty="0"/>
              <a:t>Image and video processing</a:t>
            </a:r>
          </a:p>
          <a:p>
            <a:pPr marL="800100" lvl="1" indent="-342900">
              <a:buFontTx/>
              <a:buChar char="-"/>
            </a:pPr>
            <a:r>
              <a:rPr lang="en-US" sz="3600" dirty="0"/>
              <a:t>Speech processing</a:t>
            </a:r>
          </a:p>
          <a:p>
            <a:pPr marL="800100" lvl="1" indent="-342900">
              <a:buFontTx/>
              <a:buChar char="-"/>
            </a:pPr>
            <a:r>
              <a:rPr lang="en-US" sz="3600" dirty="0"/>
              <a:t>Agents</a:t>
            </a:r>
          </a:p>
          <a:p>
            <a:pPr marL="800100" lvl="1" indent="-342900">
              <a:buFontTx/>
              <a:buChar char="-"/>
            </a:pPr>
            <a:r>
              <a:rPr lang="en-US" sz="3600" dirty="0"/>
              <a:t>Translation</a:t>
            </a:r>
          </a:p>
          <a:p>
            <a:pPr marL="342900" indent="-342900">
              <a:buFontTx/>
              <a:buChar char="-"/>
            </a:pPr>
            <a:r>
              <a:rPr lang="en-US" sz="4000" dirty="0"/>
              <a:t>Search</a:t>
            </a:r>
          </a:p>
        </p:txBody>
      </p:sp>
    </p:spTree>
    <p:extLst>
      <p:ext uri="{BB962C8B-B14F-4D97-AF65-F5344CB8AC3E}">
        <p14:creationId xmlns:p14="http://schemas.microsoft.com/office/powerpoint/2010/main" val="193289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3B75-D7B3-1E4E-9D56-579626BD389D}"/>
              </a:ext>
            </a:extLst>
          </p:cNvPr>
          <p:cNvSpPr>
            <a:spLocks noGrp="1"/>
          </p:cNvSpPr>
          <p:nvPr>
            <p:ph type="title"/>
          </p:nvPr>
        </p:nvSpPr>
        <p:spPr/>
        <p:txBody>
          <a:bodyPr>
            <a:normAutofit/>
          </a:bodyPr>
          <a:lstStyle/>
          <a:p>
            <a:r>
              <a:rPr lang="en-US" dirty="0"/>
              <a:t>Technologies to diagnose and manage</a:t>
            </a:r>
          </a:p>
        </p:txBody>
      </p:sp>
      <p:sp>
        <p:nvSpPr>
          <p:cNvPr id="3" name="Slide Number Placeholder 2">
            <a:extLst>
              <a:ext uri="{FF2B5EF4-FFF2-40B4-BE49-F238E27FC236}">
                <a16:creationId xmlns:a16="http://schemas.microsoft.com/office/drawing/2014/main" id="{6820F961-9192-C64F-BD26-60CAF39D6F7D}"/>
              </a:ext>
            </a:extLst>
          </p:cNvPr>
          <p:cNvSpPr>
            <a:spLocks noGrp="1"/>
          </p:cNvSpPr>
          <p:nvPr>
            <p:ph type="sldNum" sz="quarter" idx="10"/>
          </p:nvPr>
        </p:nvSpPr>
        <p:spPr/>
        <p:txBody>
          <a:bodyPr/>
          <a:lstStyle/>
          <a:p>
            <a:fld id="{B1C588C1-1042-BC47-B84D-2032ED7FAC95}" type="slidenum">
              <a:rPr lang="en-US" smtClean="0"/>
              <a:pPr/>
              <a:t>14</a:t>
            </a:fld>
            <a:endParaRPr lang="en-US" dirty="0"/>
          </a:p>
        </p:txBody>
      </p:sp>
      <p:sp>
        <p:nvSpPr>
          <p:cNvPr id="4" name="Content Placeholder 3">
            <a:extLst>
              <a:ext uri="{FF2B5EF4-FFF2-40B4-BE49-F238E27FC236}">
                <a16:creationId xmlns:a16="http://schemas.microsoft.com/office/drawing/2014/main" id="{A4415CFB-17F3-CA41-BED3-9069F6012529}"/>
              </a:ext>
            </a:extLst>
          </p:cNvPr>
          <p:cNvSpPr>
            <a:spLocks noGrp="1"/>
          </p:cNvSpPr>
          <p:nvPr>
            <p:ph idx="12"/>
          </p:nvPr>
        </p:nvSpPr>
        <p:spPr>
          <a:xfrm>
            <a:off x="240941" y="1175656"/>
            <a:ext cx="11710118" cy="5372781"/>
          </a:xfrm>
        </p:spPr>
        <p:txBody>
          <a:bodyPr>
            <a:normAutofit/>
          </a:bodyPr>
          <a:lstStyle/>
          <a:p>
            <a:pPr marL="342900" indent="-342900">
              <a:buFontTx/>
              <a:buChar char="-"/>
            </a:pPr>
            <a:r>
              <a:rPr lang="en-US" sz="3600" dirty="0"/>
              <a:t>Logging</a:t>
            </a:r>
          </a:p>
          <a:p>
            <a:pPr marL="342900" indent="-342900">
              <a:buFontTx/>
              <a:buChar char="-"/>
            </a:pPr>
            <a:r>
              <a:rPr lang="en-US" sz="3600" dirty="0"/>
              <a:t>Tracing</a:t>
            </a:r>
          </a:p>
          <a:p>
            <a:pPr marL="342900" indent="-342900">
              <a:buFontTx/>
              <a:buChar char="-"/>
            </a:pPr>
            <a:r>
              <a:rPr lang="en-US" sz="3600" dirty="0"/>
              <a:t>Monitoring</a:t>
            </a:r>
          </a:p>
          <a:p>
            <a:pPr marL="342900" indent="-342900">
              <a:buFontTx/>
              <a:buChar char="-"/>
            </a:pPr>
            <a:r>
              <a:rPr lang="en-US" sz="3600" dirty="0"/>
              <a:t>Profiling</a:t>
            </a:r>
          </a:p>
          <a:p>
            <a:pPr marL="342900" indent="-342900">
              <a:buFontTx/>
              <a:buChar char="-"/>
            </a:pPr>
            <a:r>
              <a:rPr lang="en-US" sz="3600" dirty="0"/>
              <a:t>User management</a:t>
            </a:r>
          </a:p>
          <a:p>
            <a:pPr marL="342900" indent="-342900">
              <a:buFontTx/>
              <a:buChar char="-"/>
            </a:pPr>
            <a:r>
              <a:rPr lang="en-US" sz="3600" dirty="0"/>
              <a:t>Source control</a:t>
            </a:r>
          </a:p>
          <a:p>
            <a:pPr marL="342900" indent="-342900">
              <a:buFontTx/>
              <a:buChar char="-"/>
            </a:pPr>
            <a:r>
              <a:rPr lang="en-US" sz="3600" dirty="0"/>
              <a:t>Deployment tools</a:t>
            </a:r>
          </a:p>
          <a:p>
            <a:pPr marL="342900" indent="-342900">
              <a:buFontTx/>
              <a:buChar char="-"/>
            </a:pPr>
            <a:r>
              <a:rPr lang="en-US" sz="3600" dirty="0"/>
              <a:t>Cost management</a:t>
            </a:r>
          </a:p>
        </p:txBody>
      </p:sp>
    </p:spTree>
    <p:extLst>
      <p:ext uri="{BB962C8B-B14F-4D97-AF65-F5344CB8AC3E}">
        <p14:creationId xmlns:p14="http://schemas.microsoft.com/office/powerpoint/2010/main" val="300607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E5A4-CFAC-9D4A-A0E1-47F99685A0F1}"/>
              </a:ext>
            </a:extLst>
          </p:cNvPr>
          <p:cNvSpPr>
            <a:spLocks noGrp="1"/>
          </p:cNvSpPr>
          <p:nvPr>
            <p:ph type="title"/>
          </p:nvPr>
        </p:nvSpPr>
        <p:spPr/>
        <p:txBody>
          <a:bodyPr/>
          <a:lstStyle/>
          <a:p>
            <a:r>
              <a:rPr lang="en-US" dirty="0"/>
              <a:t>Third Party products</a:t>
            </a:r>
          </a:p>
        </p:txBody>
      </p:sp>
      <p:sp>
        <p:nvSpPr>
          <p:cNvPr id="3" name="Slide Number Placeholder 2">
            <a:extLst>
              <a:ext uri="{FF2B5EF4-FFF2-40B4-BE49-F238E27FC236}">
                <a16:creationId xmlns:a16="http://schemas.microsoft.com/office/drawing/2014/main" id="{836F01DE-D22C-E043-8DAC-70774E8765D8}"/>
              </a:ext>
            </a:extLst>
          </p:cNvPr>
          <p:cNvSpPr>
            <a:spLocks noGrp="1"/>
          </p:cNvSpPr>
          <p:nvPr>
            <p:ph type="sldNum" sz="quarter" idx="10"/>
          </p:nvPr>
        </p:nvSpPr>
        <p:spPr/>
        <p:txBody>
          <a:bodyPr/>
          <a:lstStyle/>
          <a:p>
            <a:fld id="{B1C588C1-1042-BC47-B84D-2032ED7FAC95}" type="slidenum">
              <a:rPr lang="en-US" smtClean="0"/>
              <a:pPr/>
              <a:t>15</a:t>
            </a:fld>
            <a:endParaRPr lang="en-US" dirty="0"/>
          </a:p>
        </p:txBody>
      </p:sp>
      <p:sp>
        <p:nvSpPr>
          <p:cNvPr id="4" name="Content Placeholder 3">
            <a:extLst>
              <a:ext uri="{FF2B5EF4-FFF2-40B4-BE49-F238E27FC236}">
                <a16:creationId xmlns:a16="http://schemas.microsoft.com/office/drawing/2014/main" id="{48092AD8-CE92-1C4B-A898-A962FDAD1D4D}"/>
              </a:ext>
            </a:extLst>
          </p:cNvPr>
          <p:cNvSpPr>
            <a:spLocks noGrp="1"/>
          </p:cNvSpPr>
          <p:nvPr>
            <p:ph idx="12"/>
          </p:nvPr>
        </p:nvSpPr>
        <p:spPr/>
        <p:txBody>
          <a:bodyPr/>
          <a:lstStyle/>
          <a:p>
            <a:pPr marL="342900" indent="-342900">
              <a:buFontTx/>
              <a:buChar char="-"/>
            </a:pPr>
            <a:r>
              <a:rPr lang="en-US" dirty="0"/>
              <a:t>Auth0 – login</a:t>
            </a:r>
          </a:p>
          <a:p>
            <a:pPr marL="342900" indent="-342900">
              <a:buFontTx/>
              <a:buChar char="-"/>
            </a:pPr>
            <a:r>
              <a:rPr lang="en-US" dirty="0"/>
              <a:t>Twilio – telephony</a:t>
            </a:r>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70229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555C-792C-2146-A3C7-F607A49A8F0D}"/>
              </a:ext>
            </a:extLst>
          </p:cNvPr>
          <p:cNvSpPr>
            <a:spLocks noGrp="1"/>
          </p:cNvSpPr>
          <p:nvPr>
            <p:ph type="title"/>
          </p:nvPr>
        </p:nvSpPr>
        <p:spPr/>
        <p:txBody>
          <a:bodyPr/>
          <a:lstStyle/>
          <a:p>
            <a:r>
              <a:rPr lang="en-US" dirty="0"/>
              <a:t>Limitations of serverless</a:t>
            </a:r>
          </a:p>
        </p:txBody>
      </p:sp>
      <p:sp>
        <p:nvSpPr>
          <p:cNvPr id="3" name="Slide Number Placeholder 2">
            <a:extLst>
              <a:ext uri="{FF2B5EF4-FFF2-40B4-BE49-F238E27FC236}">
                <a16:creationId xmlns:a16="http://schemas.microsoft.com/office/drawing/2014/main" id="{6B2964F9-07A7-AC48-9309-B3B6DFBA51B6}"/>
              </a:ext>
            </a:extLst>
          </p:cNvPr>
          <p:cNvSpPr>
            <a:spLocks noGrp="1"/>
          </p:cNvSpPr>
          <p:nvPr>
            <p:ph type="sldNum" sz="quarter" idx="10"/>
          </p:nvPr>
        </p:nvSpPr>
        <p:spPr/>
        <p:txBody>
          <a:bodyPr/>
          <a:lstStyle/>
          <a:p>
            <a:fld id="{B1C588C1-1042-BC47-B84D-2032ED7FAC95}" type="slidenum">
              <a:rPr lang="en-US" smtClean="0"/>
              <a:pPr/>
              <a:t>16</a:t>
            </a:fld>
            <a:endParaRPr lang="en-US" dirty="0"/>
          </a:p>
        </p:txBody>
      </p:sp>
      <p:sp>
        <p:nvSpPr>
          <p:cNvPr id="4" name="Content Placeholder 3">
            <a:extLst>
              <a:ext uri="{FF2B5EF4-FFF2-40B4-BE49-F238E27FC236}">
                <a16:creationId xmlns:a16="http://schemas.microsoft.com/office/drawing/2014/main" id="{413FB430-2C29-2A4B-B95B-05616616CB08}"/>
              </a:ext>
            </a:extLst>
          </p:cNvPr>
          <p:cNvSpPr>
            <a:spLocks noGrp="1"/>
          </p:cNvSpPr>
          <p:nvPr>
            <p:ph idx="12"/>
          </p:nvPr>
        </p:nvSpPr>
        <p:spPr>
          <a:xfrm>
            <a:off x="240941" y="1175657"/>
            <a:ext cx="11710118" cy="5368018"/>
          </a:xfrm>
        </p:spPr>
        <p:txBody>
          <a:bodyPr>
            <a:normAutofit/>
          </a:bodyPr>
          <a:lstStyle/>
          <a:p>
            <a:pPr marL="342900" indent="-342900">
              <a:buFontTx/>
              <a:buChar char="-"/>
            </a:pPr>
            <a:r>
              <a:rPr lang="en-US" sz="3200" dirty="0"/>
              <a:t>Your whole world generally belongs to someone else</a:t>
            </a:r>
          </a:p>
          <a:p>
            <a:pPr marL="800100" lvl="1" indent="-342900">
              <a:buFontTx/>
              <a:buChar char="-"/>
            </a:pPr>
            <a:r>
              <a:rPr lang="en-US" sz="2800" dirty="0"/>
              <a:t>Vendor lock-in</a:t>
            </a:r>
          </a:p>
          <a:p>
            <a:pPr marL="800100" lvl="1" indent="-342900">
              <a:buFontTx/>
              <a:buChar char="-"/>
            </a:pPr>
            <a:r>
              <a:rPr lang="en-US" sz="2800" dirty="0"/>
              <a:t>Latency, costs, tech support</a:t>
            </a:r>
          </a:p>
          <a:p>
            <a:pPr marL="800100" lvl="1" indent="-342900">
              <a:buFontTx/>
              <a:buChar char="-"/>
            </a:pPr>
            <a:r>
              <a:rPr lang="en-US" sz="2800" dirty="0"/>
              <a:t>The world can shift underneath you</a:t>
            </a:r>
          </a:p>
          <a:p>
            <a:pPr marL="342900" indent="-342900">
              <a:buFontTx/>
              <a:buChar char="-"/>
            </a:pPr>
            <a:r>
              <a:rPr lang="en-US" sz="3200" dirty="0"/>
              <a:t>Can be annoying to debug</a:t>
            </a:r>
          </a:p>
          <a:p>
            <a:pPr marL="342900" indent="-342900">
              <a:buFontTx/>
              <a:buChar char="-"/>
            </a:pPr>
            <a:r>
              <a:rPr lang="en-US" sz="3200" dirty="0"/>
              <a:t>Cold Starts</a:t>
            </a:r>
          </a:p>
          <a:p>
            <a:pPr marL="342900" indent="-342900">
              <a:buFontTx/>
              <a:buChar char="-"/>
            </a:pPr>
            <a:r>
              <a:rPr lang="en-US" sz="3200" dirty="0"/>
              <a:t>Limited runtime support</a:t>
            </a:r>
          </a:p>
          <a:p>
            <a:pPr marL="342900" indent="-342900">
              <a:buFontTx/>
              <a:buChar char="-"/>
            </a:pPr>
            <a:r>
              <a:rPr lang="en-US" sz="3200" dirty="0"/>
              <a:t>Per-unit costs (</a:t>
            </a:r>
            <a:r>
              <a:rPr lang="en-US" sz="3200" dirty="0" err="1"/>
              <a:t>OpEx</a:t>
            </a:r>
            <a:r>
              <a:rPr lang="en-US" sz="3200" dirty="0"/>
              <a:t>) tend to be higher</a:t>
            </a:r>
          </a:p>
          <a:p>
            <a:pPr marL="342900" indent="-342900">
              <a:buFontTx/>
              <a:buChar char="-"/>
            </a:pPr>
            <a:r>
              <a:rPr lang="en-US" sz="3200" dirty="0"/>
              <a:t>Local dev can be more complex than more traditional setups</a:t>
            </a:r>
          </a:p>
          <a:p>
            <a:pPr marL="800100" lvl="1" indent="-342900">
              <a:buFontTx/>
              <a:buChar char="-"/>
            </a:pPr>
            <a:r>
              <a:rPr lang="en-US" sz="2800" dirty="0"/>
              <a:t>Fewer tools set up for it</a:t>
            </a:r>
          </a:p>
          <a:p>
            <a:endParaRPr lang="en-US" sz="3200" dirty="0"/>
          </a:p>
        </p:txBody>
      </p:sp>
      <p:sp>
        <p:nvSpPr>
          <p:cNvPr id="6" name="TextBox 5">
            <a:extLst>
              <a:ext uri="{FF2B5EF4-FFF2-40B4-BE49-F238E27FC236}">
                <a16:creationId xmlns:a16="http://schemas.microsoft.com/office/drawing/2014/main" id="{AC1CE685-C815-8F4F-AF83-CE40D92262AB}"/>
              </a:ext>
            </a:extLst>
          </p:cNvPr>
          <p:cNvSpPr txBox="1"/>
          <p:nvPr/>
        </p:nvSpPr>
        <p:spPr>
          <a:xfrm>
            <a:off x="132573" y="6394901"/>
            <a:ext cx="9206689"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www.oreilly.com</a:t>
            </a:r>
            <a:r>
              <a:rPr lang="en-US" dirty="0">
                <a:solidFill>
                  <a:schemeClr val="bg1"/>
                </a:solidFill>
              </a:rPr>
              <a:t>/library/view/what-is-serverless/9781491984178/ch04.html</a:t>
            </a:r>
          </a:p>
        </p:txBody>
      </p:sp>
    </p:spTree>
    <p:extLst>
      <p:ext uri="{BB962C8B-B14F-4D97-AF65-F5344CB8AC3E}">
        <p14:creationId xmlns:p14="http://schemas.microsoft.com/office/powerpoint/2010/main" val="283547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5B3564-B8AC-5C4D-812A-76684BF08DF8}"/>
              </a:ext>
            </a:extLst>
          </p:cNvPr>
          <p:cNvSpPr>
            <a:spLocks noGrp="1"/>
          </p:cNvSpPr>
          <p:nvPr>
            <p:ph type="sldNum" sz="quarter" idx="4"/>
          </p:nvPr>
        </p:nvSpPr>
        <p:spPr/>
        <p:txBody>
          <a:bodyPr/>
          <a:lstStyle/>
          <a:p>
            <a:fld id="{B1C588C1-1042-BC47-B84D-2032ED7FAC95}" type="slidenum">
              <a:rPr lang="en-US" smtClean="0"/>
              <a:pPr/>
              <a:t>17</a:t>
            </a:fld>
            <a:endParaRPr lang="en-US" dirty="0"/>
          </a:p>
        </p:txBody>
      </p:sp>
      <p:sp>
        <p:nvSpPr>
          <p:cNvPr id="4" name="Title 3">
            <a:extLst>
              <a:ext uri="{FF2B5EF4-FFF2-40B4-BE49-F238E27FC236}">
                <a16:creationId xmlns:a16="http://schemas.microsoft.com/office/drawing/2014/main" id="{1B1FFF7D-2091-4A45-A074-61ED5450B3B4}"/>
              </a:ext>
            </a:extLst>
          </p:cNvPr>
          <p:cNvSpPr>
            <a:spLocks noGrp="1"/>
          </p:cNvSpPr>
          <p:nvPr>
            <p:ph type="ctrTitle"/>
          </p:nvPr>
        </p:nvSpPr>
        <p:spPr/>
        <p:txBody>
          <a:bodyPr/>
          <a:lstStyle/>
          <a:p>
            <a:r>
              <a:rPr lang="en-US" dirty="0"/>
              <a:t>Some example applications</a:t>
            </a:r>
          </a:p>
        </p:txBody>
      </p:sp>
    </p:spTree>
    <p:extLst>
      <p:ext uri="{BB962C8B-B14F-4D97-AF65-F5344CB8AC3E}">
        <p14:creationId xmlns:p14="http://schemas.microsoft.com/office/powerpoint/2010/main" val="349001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B4C9-5C06-0940-B533-F6D2D16E5737}"/>
              </a:ext>
            </a:extLst>
          </p:cNvPr>
          <p:cNvSpPr>
            <a:spLocks noGrp="1"/>
          </p:cNvSpPr>
          <p:nvPr>
            <p:ph type="title"/>
          </p:nvPr>
        </p:nvSpPr>
        <p:spPr/>
        <p:txBody>
          <a:bodyPr/>
          <a:lstStyle/>
          <a:p>
            <a:r>
              <a:rPr lang="en-US" dirty="0"/>
              <a:t>Example: S3 archiver</a:t>
            </a:r>
          </a:p>
        </p:txBody>
      </p:sp>
      <p:sp>
        <p:nvSpPr>
          <p:cNvPr id="3" name="Slide Number Placeholder 2">
            <a:extLst>
              <a:ext uri="{FF2B5EF4-FFF2-40B4-BE49-F238E27FC236}">
                <a16:creationId xmlns:a16="http://schemas.microsoft.com/office/drawing/2014/main" id="{8DFDD31B-DB12-7748-B50E-96F7767DECEA}"/>
              </a:ext>
            </a:extLst>
          </p:cNvPr>
          <p:cNvSpPr>
            <a:spLocks noGrp="1"/>
          </p:cNvSpPr>
          <p:nvPr>
            <p:ph type="sldNum" sz="quarter" idx="10"/>
          </p:nvPr>
        </p:nvSpPr>
        <p:spPr/>
        <p:txBody>
          <a:bodyPr/>
          <a:lstStyle/>
          <a:p>
            <a:fld id="{B1C588C1-1042-BC47-B84D-2032ED7FAC95}" type="slidenum">
              <a:rPr lang="en-US" smtClean="0"/>
              <a:pPr/>
              <a:t>18</a:t>
            </a:fld>
            <a:endParaRPr lang="en-US" dirty="0"/>
          </a:p>
        </p:txBody>
      </p:sp>
      <p:sp>
        <p:nvSpPr>
          <p:cNvPr id="4" name="Content Placeholder 3">
            <a:extLst>
              <a:ext uri="{FF2B5EF4-FFF2-40B4-BE49-F238E27FC236}">
                <a16:creationId xmlns:a16="http://schemas.microsoft.com/office/drawing/2014/main" id="{91C54956-AB7A-F342-896A-EC5663E7ADDD}"/>
              </a:ext>
            </a:extLst>
          </p:cNvPr>
          <p:cNvSpPr>
            <a:spLocks noGrp="1"/>
          </p:cNvSpPr>
          <p:nvPr>
            <p:ph idx="12"/>
          </p:nvPr>
        </p:nvSpPr>
        <p:spPr/>
        <p:txBody>
          <a:bodyPr>
            <a:normAutofit fontScale="92500"/>
          </a:bodyPr>
          <a:lstStyle/>
          <a:p>
            <a:pPr marL="342900" indent="-342900">
              <a:buFontTx/>
              <a:buChar char="-"/>
            </a:pPr>
            <a:r>
              <a:rPr lang="en-US" sz="3600" dirty="0"/>
              <a:t>So here’s the thing: by default, you upload to the “Standard” storage class, which is $0.023/GB in us-east1.  By contrast, “Deep Glacier” storage is nearly 25x cheaper</a:t>
            </a:r>
          </a:p>
          <a:p>
            <a:pPr marL="342900" indent="-342900">
              <a:buFontTx/>
              <a:buChar char="-"/>
            </a:pPr>
            <a:r>
              <a:rPr lang="en-US" sz="3600" dirty="0"/>
              <a:t>But here’s the thing: you pay for “operations”, which include the copy that you need to change storage classes, and you also pay for 8KB of Standard storage and 32KB of Glacier for every object in Glacier.</a:t>
            </a:r>
          </a:p>
          <a:p>
            <a:pPr marL="342900" indent="-342900">
              <a:buFontTx/>
              <a:buChar char="-"/>
            </a:pPr>
            <a:r>
              <a:rPr lang="en-US" sz="3600" dirty="0"/>
              <a:t>Therefore, it never makes sense to archive objects 8KB or smaller</a:t>
            </a:r>
          </a:p>
          <a:p>
            <a:pPr marL="342900" indent="-342900">
              <a:buFontTx/>
              <a:buChar char="-"/>
            </a:pPr>
            <a:endParaRPr lang="en-US" sz="3600" dirty="0"/>
          </a:p>
        </p:txBody>
      </p:sp>
    </p:spTree>
    <p:extLst>
      <p:ext uri="{BB962C8B-B14F-4D97-AF65-F5344CB8AC3E}">
        <p14:creationId xmlns:p14="http://schemas.microsoft.com/office/powerpoint/2010/main" val="344716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0D65-8050-1949-9F52-82EFBAEA60FE}"/>
              </a:ext>
            </a:extLst>
          </p:cNvPr>
          <p:cNvSpPr>
            <a:spLocks noGrp="1"/>
          </p:cNvSpPr>
          <p:nvPr>
            <p:ph type="title"/>
          </p:nvPr>
        </p:nvSpPr>
        <p:spPr/>
        <p:txBody>
          <a:bodyPr/>
          <a:lstStyle/>
          <a:p>
            <a:r>
              <a:rPr lang="en-US" dirty="0"/>
              <a:t>Example: auto transcode on video upload</a:t>
            </a:r>
          </a:p>
        </p:txBody>
      </p:sp>
      <p:sp>
        <p:nvSpPr>
          <p:cNvPr id="3" name="Slide Number Placeholder 2">
            <a:extLst>
              <a:ext uri="{FF2B5EF4-FFF2-40B4-BE49-F238E27FC236}">
                <a16:creationId xmlns:a16="http://schemas.microsoft.com/office/drawing/2014/main" id="{977A5DF7-A551-9B4C-AC0E-7C92E6CDA8CD}"/>
              </a:ext>
            </a:extLst>
          </p:cNvPr>
          <p:cNvSpPr>
            <a:spLocks noGrp="1"/>
          </p:cNvSpPr>
          <p:nvPr>
            <p:ph type="sldNum" sz="quarter" idx="10"/>
          </p:nvPr>
        </p:nvSpPr>
        <p:spPr/>
        <p:txBody>
          <a:bodyPr/>
          <a:lstStyle/>
          <a:p>
            <a:fld id="{B1C588C1-1042-BC47-B84D-2032ED7FAC95}" type="slidenum">
              <a:rPr lang="en-US" smtClean="0"/>
              <a:pPr/>
              <a:t>19</a:t>
            </a:fld>
            <a:endParaRPr lang="en-US" dirty="0"/>
          </a:p>
        </p:txBody>
      </p:sp>
      <p:sp>
        <p:nvSpPr>
          <p:cNvPr id="4" name="Content Placeholder 3">
            <a:extLst>
              <a:ext uri="{FF2B5EF4-FFF2-40B4-BE49-F238E27FC236}">
                <a16:creationId xmlns:a16="http://schemas.microsoft.com/office/drawing/2014/main" id="{D0C8F930-F11B-5446-BCE2-32C94E8C0B97}"/>
              </a:ext>
            </a:extLst>
          </p:cNvPr>
          <p:cNvSpPr>
            <a:spLocks noGrp="1"/>
          </p:cNvSpPr>
          <p:nvPr>
            <p:ph idx="12"/>
          </p:nvPr>
        </p:nvSpPr>
        <p:spPr/>
        <p:txBody>
          <a:bodyPr>
            <a:normAutofit/>
          </a:bodyPr>
          <a:lstStyle/>
          <a:p>
            <a:pPr marL="342900" indent="-342900">
              <a:buFontTx/>
              <a:buChar char="-"/>
            </a:pPr>
            <a:r>
              <a:rPr lang="en-US" sz="3200" dirty="0"/>
              <a:t>Didn’t have a chance to get this up and running, but it’s the same kind of idea, except that we’re kicking off an outside task</a:t>
            </a:r>
          </a:p>
          <a:p>
            <a:pPr marL="342900" indent="-342900">
              <a:buFontTx/>
              <a:buChar char="-"/>
            </a:pPr>
            <a:r>
              <a:rPr lang="en-US" sz="3200" dirty="0">
                <a:hlinkClick r:id="rId2"/>
              </a:rPr>
              <a:t>https://motorscript.com/automate-aws-elastic-transcoder-s3-files-using-lambda-functions/</a:t>
            </a:r>
            <a:endParaRPr lang="en-US" sz="3200" dirty="0"/>
          </a:p>
          <a:p>
            <a:endParaRPr lang="en-US" sz="3200" dirty="0"/>
          </a:p>
        </p:txBody>
      </p:sp>
    </p:spTree>
    <p:extLst>
      <p:ext uri="{BB962C8B-B14F-4D97-AF65-F5344CB8AC3E}">
        <p14:creationId xmlns:p14="http://schemas.microsoft.com/office/powerpoint/2010/main" val="217276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7B97C0-2320-4E46-8CE7-688B808C3C04}"/>
              </a:ext>
            </a:extLst>
          </p:cNvPr>
          <p:cNvSpPr>
            <a:spLocks noGrp="1"/>
          </p:cNvSpPr>
          <p:nvPr>
            <p:ph type="sldNum" sz="quarter" idx="4"/>
          </p:nvPr>
        </p:nvSpPr>
        <p:spPr/>
        <p:txBody>
          <a:bodyPr/>
          <a:lstStyle/>
          <a:p>
            <a:fld id="{B1C588C1-1042-BC47-B84D-2032ED7FAC95}" type="slidenum">
              <a:rPr lang="en-US" smtClean="0"/>
              <a:pPr/>
              <a:t>2</a:t>
            </a:fld>
            <a:endParaRPr lang="en-US" dirty="0"/>
          </a:p>
        </p:txBody>
      </p:sp>
      <p:sp>
        <p:nvSpPr>
          <p:cNvPr id="4" name="Title 3">
            <a:extLst>
              <a:ext uri="{FF2B5EF4-FFF2-40B4-BE49-F238E27FC236}">
                <a16:creationId xmlns:a16="http://schemas.microsoft.com/office/drawing/2014/main" id="{9E814F84-40B3-7F49-98F6-B9C83E46992E}"/>
              </a:ext>
            </a:extLst>
          </p:cNvPr>
          <p:cNvSpPr>
            <a:spLocks noGrp="1"/>
          </p:cNvSpPr>
          <p:nvPr>
            <p:ph type="ctrTitle"/>
          </p:nvPr>
        </p:nvSpPr>
        <p:spPr>
          <a:xfrm>
            <a:off x="291225" y="2101932"/>
            <a:ext cx="11528241" cy="2251180"/>
          </a:xfrm>
        </p:spPr>
        <p:txBody>
          <a:bodyPr>
            <a:noAutofit/>
          </a:bodyPr>
          <a:lstStyle/>
          <a:p>
            <a:r>
              <a:rPr lang="en-US" sz="7200" dirty="0"/>
              <a:t>#include &lt;</a:t>
            </a:r>
            <a:r>
              <a:rPr lang="en-US" sz="7200" dirty="0" err="1"/>
              <a:t>disclaimer.h</a:t>
            </a:r>
            <a:r>
              <a:rPr lang="en-US" sz="7200" dirty="0"/>
              <a:t>&gt;</a:t>
            </a:r>
          </a:p>
        </p:txBody>
      </p:sp>
    </p:spTree>
    <p:extLst>
      <p:ext uri="{BB962C8B-B14F-4D97-AF65-F5344CB8AC3E}">
        <p14:creationId xmlns:p14="http://schemas.microsoft.com/office/powerpoint/2010/main" val="70955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79D7-9197-CD4B-A1C7-8F6A64307377}"/>
              </a:ext>
            </a:extLst>
          </p:cNvPr>
          <p:cNvSpPr>
            <a:spLocks noGrp="1"/>
          </p:cNvSpPr>
          <p:nvPr>
            <p:ph type="title"/>
          </p:nvPr>
        </p:nvSpPr>
        <p:spPr/>
        <p:txBody>
          <a:bodyPr/>
          <a:lstStyle/>
          <a:p>
            <a:r>
              <a:rPr lang="en-US" dirty="0"/>
              <a:t>Example web app: </a:t>
            </a:r>
            <a:r>
              <a:rPr lang="en-US" dirty="0" err="1"/>
              <a:t>FatPitch</a:t>
            </a:r>
            <a:endParaRPr lang="en-US" dirty="0"/>
          </a:p>
        </p:txBody>
      </p:sp>
      <p:sp>
        <p:nvSpPr>
          <p:cNvPr id="3" name="Slide Number Placeholder 2">
            <a:extLst>
              <a:ext uri="{FF2B5EF4-FFF2-40B4-BE49-F238E27FC236}">
                <a16:creationId xmlns:a16="http://schemas.microsoft.com/office/drawing/2014/main" id="{2C374BBA-AD24-4144-B060-F36E0C5300B1}"/>
              </a:ext>
            </a:extLst>
          </p:cNvPr>
          <p:cNvSpPr>
            <a:spLocks noGrp="1"/>
          </p:cNvSpPr>
          <p:nvPr>
            <p:ph type="sldNum" sz="quarter" idx="10"/>
          </p:nvPr>
        </p:nvSpPr>
        <p:spPr/>
        <p:txBody>
          <a:bodyPr/>
          <a:lstStyle/>
          <a:p>
            <a:fld id="{B1C588C1-1042-BC47-B84D-2032ED7FAC95}" type="slidenum">
              <a:rPr lang="en-US" smtClean="0"/>
              <a:pPr/>
              <a:t>20</a:t>
            </a:fld>
            <a:endParaRPr lang="en-US" dirty="0"/>
          </a:p>
        </p:txBody>
      </p:sp>
      <p:sp>
        <p:nvSpPr>
          <p:cNvPr id="4" name="Content Placeholder 3">
            <a:extLst>
              <a:ext uri="{FF2B5EF4-FFF2-40B4-BE49-F238E27FC236}">
                <a16:creationId xmlns:a16="http://schemas.microsoft.com/office/drawing/2014/main" id="{89FA0F19-383C-EF4F-83C1-D7F691F1A035}"/>
              </a:ext>
            </a:extLst>
          </p:cNvPr>
          <p:cNvSpPr>
            <a:spLocks noGrp="1"/>
          </p:cNvSpPr>
          <p:nvPr>
            <p:ph idx="12"/>
          </p:nvPr>
        </p:nvSpPr>
        <p:spPr/>
        <p:txBody>
          <a:bodyPr/>
          <a:lstStyle/>
          <a:p>
            <a:endParaRPr lang="en-US"/>
          </a:p>
        </p:txBody>
      </p:sp>
    </p:spTree>
    <p:extLst>
      <p:ext uri="{BB962C8B-B14F-4D97-AF65-F5344CB8AC3E}">
        <p14:creationId xmlns:p14="http://schemas.microsoft.com/office/powerpoint/2010/main" val="246107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7B97C0-2320-4E46-8CE7-688B808C3C04}"/>
              </a:ext>
            </a:extLst>
          </p:cNvPr>
          <p:cNvSpPr>
            <a:spLocks noGrp="1"/>
          </p:cNvSpPr>
          <p:nvPr>
            <p:ph type="sldNum" sz="quarter" idx="4"/>
          </p:nvPr>
        </p:nvSpPr>
        <p:spPr/>
        <p:txBody>
          <a:bodyPr/>
          <a:lstStyle/>
          <a:p>
            <a:fld id="{B1C588C1-1042-BC47-B84D-2032ED7FAC95}" type="slidenum">
              <a:rPr lang="en-US" smtClean="0"/>
              <a:pPr/>
              <a:t>21</a:t>
            </a:fld>
            <a:endParaRPr lang="en-US" dirty="0"/>
          </a:p>
        </p:txBody>
      </p:sp>
      <p:sp>
        <p:nvSpPr>
          <p:cNvPr id="4" name="Title 3">
            <a:extLst>
              <a:ext uri="{FF2B5EF4-FFF2-40B4-BE49-F238E27FC236}">
                <a16:creationId xmlns:a16="http://schemas.microsoft.com/office/drawing/2014/main" id="{9E814F84-40B3-7F49-98F6-B9C83E46992E}"/>
              </a:ext>
            </a:extLst>
          </p:cNvPr>
          <p:cNvSpPr>
            <a:spLocks noGrp="1"/>
          </p:cNvSpPr>
          <p:nvPr>
            <p:ph type="ctrTitle"/>
          </p:nvPr>
        </p:nvSpPr>
        <p:spPr>
          <a:xfrm>
            <a:off x="291225" y="2101932"/>
            <a:ext cx="11528241" cy="2251180"/>
          </a:xfrm>
        </p:spPr>
        <p:txBody>
          <a:bodyPr>
            <a:noAutofit/>
          </a:bodyPr>
          <a:lstStyle/>
          <a:p>
            <a:r>
              <a:rPr lang="en-US" sz="7200" dirty="0"/>
              <a:t>Questions?</a:t>
            </a:r>
          </a:p>
        </p:txBody>
      </p:sp>
    </p:spTree>
    <p:extLst>
      <p:ext uri="{BB962C8B-B14F-4D97-AF65-F5344CB8AC3E}">
        <p14:creationId xmlns:p14="http://schemas.microsoft.com/office/powerpoint/2010/main" val="305365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3E61-8789-AE40-A4B0-08835D5D9CF7}"/>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F5EA0959-67B5-B940-9CB1-A0B6EC65D117}"/>
              </a:ext>
            </a:extLst>
          </p:cNvPr>
          <p:cNvSpPr>
            <a:spLocks noGrp="1"/>
          </p:cNvSpPr>
          <p:nvPr>
            <p:ph type="sldNum" sz="quarter" idx="10"/>
          </p:nvPr>
        </p:nvSpPr>
        <p:spPr/>
        <p:txBody>
          <a:bodyPr/>
          <a:lstStyle/>
          <a:p>
            <a:fld id="{B1C588C1-1042-BC47-B84D-2032ED7FAC95}" type="slidenum">
              <a:rPr lang="en-US" smtClean="0"/>
              <a:pPr/>
              <a:t>22</a:t>
            </a:fld>
            <a:endParaRPr lang="en-US" dirty="0"/>
          </a:p>
        </p:txBody>
      </p:sp>
      <p:sp>
        <p:nvSpPr>
          <p:cNvPr id="4" name="Content Placeholder 3">
            <a:extLst>
              <a:ext uri="{FF2B5EF4-FFF2-40B4-BE49-F238E27FC236}">
                <a16:creationId xmlns:a16="http://schemas.microsoft.com/office/drawing/2014/main" id="{3CF4FBF9-DC04-554B-83AE-BB25D8EB737D}"/>
              </a:ext>
            </a:extLst>
          </p:cNvPr>
          <p:cNvSpPr>
            <a:spLocks noGrp="1"/>
          </p:cNvSpPr>
          <p:nvPr>
            <p:ph idx="12"/>
          </p:nvPr>
        </p:nvSpPr>
        <p:spPr>
          <a:xfrm>
            <a:off x="240941" y="1175656"/>
            <a:ext cx="11710118" cy="5526293"/>
          </a:xfrm>
        </p:spPr>
        <p:txBody>
          <a:bodyPr>
            <a:normAutofit fontScale="92500" lnSpcReduction="10000"/>
          </a:bodyPr>
          <a:lstStyle/>
          <a:p>
            <a:pPr marL="342900" indent="-342900">
              <a:buFont typeface="Arial" panose="020B0604020202020204" pitchFamily="34" charset="0"/>
              <a:buChar char="•"/>
            </a:pPr>
            <a:r>
              <a:rPr lang="en-US" sz="3600" dirty="0"/>
              <a:t>Possibly my favorite introductory talk: Sam from </a:t>
            </a:r>
            <a:r>
              <a:rPr lang="en-US" sz="3600" dirty="0" err="1"/>
              <a:t>ACloudGuru</a:t>
            </a:r>
            <a:r>
              <a:rPr lang="en-US" sz="3600" dirty="0"/>
              <a:t> https://</a:t>
            </a:r>
            <a:r>
              <a:rPr lang="en-US" sz="3600" dirty="0" err="1"/>
              <a:t>youtu.be</a:t>
            </a:r>
            <a:r>
              <a:rPr lang="en-US" sz="3600" dirty="0"/>
              <a:t>/Cd0qLRkTubk</a:t>
            </a:r>
            <a:endParaRPr lang="en-US" sz="3200" dirty="0"/>
          </a:p>
          <a:p>
            <a:pPr marL="342900" indent="-342900">
              <a:buFont typeface="Arial" panose="020B0604020202020204" pitchFamily="34" charset="0"/>
              <a:buChar char="•"/>
            </a:pPr>
            <a:r>
              <a:rPr lang="en-US" sz="3600" dirty="0"/>
              <a:t>For the old-fashioned (but still valid) way:</a:t>
            </a:r>
          </a:p>
          <a:p>
            <a:pPr marL="800100" lvl="1" indent="-342900">
              <a:buFont typeface="Arial" panose="020B0604020202020204" pitchFamily="34" charset="0"/>
              <a:buChar char="•"/>
            </a:pPr>
            <a:r>
              <a:rPr lang="en-US" sz="3200" dirty="0"/>
              <a:t>Hosting deals aggregator: </a:t>
            </a:r>
            <a:r>
              <a:rPr lang="en-US" sz="3200" dirty="0" err="1"/>
              <a:t>lowendbox.com</a:t>
            </a:r>
            <a:endParaRPr lang="en-US" sz="3200" dirty="0"/>
          </a:p>
          <a:p>
            <a:pPr marL="800100" lvl="1" indent="-342900">
              <a:buFont typeface="Arial" panose="020B0604020202020204" pitchFamily="34" charset="0"/>
              <a:buChar char="•"/>
            </a:pPr>
            <a:r>
              <a:rPr lang="en-US" sz="3200" dirty="0"/>
              <a:t>Hosting: </a:t>
            </a:r>
            <a:r>
              <a:rPr lang="en-US" sz="3200" dirty="0" err="1"/>
              <a:t>ssdnodes.com</a:t>
            </a:r>
            <a:endParaRPr lang="en-US" sz="3200" dirty="0"/>
          </a:p>
          <a:p>
            <a:pPr marL="342900" indent="-342900">
              <a:buFont typeface="Arial" panose="020B0604020202020204" pitchFamily="34" charset="0"/>
              <a:buChar char="•"/>
            </a:pPr>
            <a:r>
              <a:rPr lang="en-US" sz="3600" dirty="0"/>
              <a:t>https://</a:t>
            </a:r>
            <a:r>
              <a:rPr lang="en-US" sz="3600" dirty="0" err="1"/>
              <a:t>martinfowler.com</a:t>
            </a:r>
            <a:r>
              <a:rPr lang="en-US" sz="3600" dirty="0"/>
              <a:t>/articles/</a:t>
            </a:r>
            <a:r>
              <a:rPr lang="en-US" sz="3600" dirty="0" err="1"/>
              <a:t>serverless.html</a:t>
            </a:r>
            <a:endParaRPr lang="en-US" sz="3600" dirty="0"/>
          </a:p>
          <a:p>
            <a:pPr marL="342900" indent="-342900">
              <a:buFont typeface="Arial" panose="020B0604020202020204" pitchFamily="34" charset="0"/>
              <a:buChar char="•"/>
            </a:pPr>
            <a:r>
              <a:rPr lang="en-US" sz="3600" dirty="0"/>
              <a:t>https://</a:t>
            </a:r>
            <a:r>
              <a:rPr lang="en-US" sz="3600" dirty="0" err="1"/>
              <a:t>www.oreilly.com</a:t>
            </a:r>
            <a:r>
              <a:rPr lang="en-US" sz="3600" dirty="0"/>
              <a:t>/library/view/what-is-serverless/9781491984178/</a:t>
            </a:r>
          </a:p>
          <a:p>
            <a:pPr marL="342900" indent="-342900">
              <a:buFont typeface="Arial" panose="020B0604020202020204" pitchFamily="34" charset="0"/>
              <a:buChar char="•"/>
            </a:pPr>
            <a:r>
              <a:rPr lang="en-US" sz="3600" dirty="0"/>
              <a:t>Interesting blogs</a:t>
            </a:r>
          </a:p>
          <a:p>
            <a:pPr marL="800100" lvl="1" indent="-342900">
              <a:buFont typeface="Arial" panose="020B0604020202020204" pitchFamily="34" charset="0"/>
              <a:buChar char="•"/>
            </a:pPr>
            <a:r>
              <a:rPr lang="en-US" sz="3200" dirty="0"/>
              <a:t>http://</a:t>
            </a:r>
            <a:r>
              <a:rPr lang="en-US" sz="3200" dirty="0" err="1"/>
              <a:t>rachelbythebay.com</a:t>
            </a:r>
            <a:r>
              <a:rPr lang="en-US" sz="3200" dirty="0"/>
              <a:t>/w/</a:t>
            </a:r>
          </a:p>
          <a:p>
            <a:pPr marL="800100" lvl="1" indent="-342900">
              <a:buFont typeface="Arial" panose="020B0604020202020204" pitchFamily="34" charset="0"/>
              <a:buChar char="•"/>
            </a:pPr>
            <a:r>
              <a:rPr lang="en-US" sz="3200" dirty="0"/>
              <a:t>https://</a:t>
            </a:r>
            <a:r>
              <a:rPr lang="en-US" sz="3200" dirty="0" err="1"/>
              <a:t>boyter.org</a:t>
            </a:r>
            <a:r>
              <a:rPr lang="en-US" sz="3200" dirty="0"/>
              <a:t>/posts/abusing-</a:t>
            </a:r>
            <a:r>
              <a:rPr lang="en-US" sz="3200" dirty="0" err="1"/>
              <a:t>aws</a:t>
            </a:r>
            <a:r>
              <a:rPr lang="en-US" sz="3200" dirty="0"/>
              <a:t>-to-make-a-search-engine/</a:t>
            </a:r>
          </a:p>
        </p:txBody>
      </p:sp>
    </p:spTree>
    <p:extLst>
      <p:ext uri="{BB962C8B-B14F-4D97-AF65-F5344CB8AC3E}">
        <p14:creationId xmlns:p14="http://schemas.microsoft.com/office/powerpoint/2010/main" val="135746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B4F3-4128-2F41-BB90-06DC340E546C}"/>
              </a:ext>
            </a:extLst>
          </p:cNvPr>
          <p:cNvSpPr>
            <a:spLocks noGrp="1"/>
          </p:cNvSpPr>
          <p:nvPr>
            <p:ph type="title"/>
          </p:nvPr>
        </p:nvSpPr>
        <p:spPr/>
        <p:txBody>
          <a:bodyPr/>
          <a:lstStyle/>
          <a:p>
            <a:r>
              <a:rPr lang="en-US" dirty="0"/>
              <a:t>So what is this “Serverless” thing, anyway?</a:t>
            </a:r>
          </a:p>
        </p:txBody>
      </p:sp>
      <p:sp>
        <p:nvSpPr>
          <p:cNvPr id="3" name="Slide Number Placeholder 2">
            <a:extLst>
              <a:ext uri="{FF2B5EF4-FFF2-40B4-BE49-F238E27FC236}">
                <a16:creationId xmlns:a16="http://schemas.microsoft.com/office/drawing/2014/main" id="{C15AAF4B-5680-1242-8712-93C8DEE7FD67}"/>
              </a:ext>
            </a:extLst>
          </p:cNvPr>
          <p:cNvSpPr>
            <a:spLocks noGrp="1"/>
          </p:cNvSpPr>
          <p:nvPr>
            <p:ph type="sldNum" sz="quarter" idx="10"/>
          </p:nvPr>
        </p:nvSpPr>
        <p:spPr/>
        <p:txBody>
          <a:bodyPr/>
          <a:lstStyle/>
          <a:p>
            <a:fld id="{B1C588C1-1042-BC47-B84D-2032ED7FAC95}" type="slidenum">
              <a:rPr lang="en-US" smtClean="0"/>
              <a:pPr/>
              <a:t>3</a:t>
            </a:fld>
            <a:endParaRPr lang="en-US" dirty="0"/>
          </a:p>
        </p:txBody>
      </p:sp>
      <p:sp>
        <p:nvSpPr>
          <p:cNvPr id="5" name="Content Placeholder 4">
            <a:extLst>
              <a:ext uri="{FF2B5EF4-FFF2-40B4-BE49-F238E27FC236}">
                <a16:creationId xmlns:a16="http://schemas.microsoft.com/office/drawing/2014/main" id="{2833210B-B0F9-4940-92E3-E0FD851EB5CA}"/>
              </a:ext>
            </a:extLst>
          </p:cNvPr>
          <p:cNvSpPr>
            <a:spLocks noGrp="1"/>
          </p:cNvSpPr>
          <p:nvPr>
            <p:ph idx="12"/>
          </p:nvPr>
        </p:nvSpPr>
        <p:spPr>
          <a:xfrm>
            <a:off x="240941" y="1175657"/>
            <a:ext cx="11710118" cy="5439802"/>
          </a:xfrm>
        </p:spPr>
        <p:txBody>
          <a:bodyPr>
            <a:noAutofit/>
          </a:bodyPr>
          <a:lstStyle/>
          <a:p>
            <a:r>
              <a:rPr lang="en-US" sz="3200" dirty="0"/>
              <a:t>My definition: Serverless is a set of principles and technologies to allow the construction of software which is</a:t>
            </a:r>
          </a:p>
          <a:p>
            <a:pPr marL="342900" indent="-342900">
              <a:buFont typeface="Arial" panose="020B0604020202020204" pitchFamily="34" charset="0"/>
              <a:buChar char="•"/>
            </a:pPr>
            <a:r>
              <a:rPr lang="en-US" sz="3200" dirty="0"/>
              <a:t>highly scalable</a:t>
            </a:r>
          </a:p>
          <a:p>
            <a:pPr marL="342900" indent="-342900">
              <a:buFont typeface="Arial" panose="020B0604020202020204" pitchFamily="34" charset="0"/>
              <a:buChar char="•"/>
            </a:pPr>
            <a:r>
              <a:rPr lang="en-US" sz="3200" dirty="0"/>
              <a:t>highly available</a:t>
            </a:r>
          </a:p>
          <a:p>
            <a:pPr marL="342900" indent="-342900">
              <a:buFont typeface="Arial" panose="020B0604020202020204" pitchFamily="34" charset="0"/>
              <a:buChar char="•"/>
            </a:pPr>
            <a:r>
              <a:rPr lang="en-US" sz="3200" dirty="0"/>
              <a:t>cost-manageable</a:t>
            </a:r>
          </a:p>
          <a:p>
            <a:pPr marL="342900" indent="-342900">
              <a:buFont typeface="Arial" panose="020B0604020202020204" pitchFamily="34" charset="0"/>
              <a:buChar char="•"/>
            </a:pPr>
            <a:r>
              <a:rPr lang="en-US" sz="3200" dirty="0"/>
              <a:t>decomposable</a:t>
            </a:r>
          </a:p>
          <a:p>
            <a:pPr marL="342900" indent="-342900">
              <a:buFont typeface="Arial" panose="020B0604020202020204" pitchFamily="34" charset="0"/>
              <a:buChar char="•"/>
            </a:pPr>
            <a:r>
              <a:rPr lang="en-US" sz="3200" dirty="0"/>
              <a:t>geographically distributed</a:t>
            </a:r>
          </a:p>
          <a:p>
            <a:pPr marL="342900" indent="-342900">
              <a:buFont typeface="Arial" panose="020B0604020202020204" pitchFamily="34" charset="0"/>
              <a:buChar char="•"/>
            </a:pPr>
            <a:r>
              <a:rPr lang="en-US" sz="3200" dirty="0"/>
              <a:t>capable of being monitored</a:t>
            </a:r>
          </a:p>
        </p:txBody>
      </p:sp>
    </p:spTree>
    <p:extLst>
      <p:ext uri="{BB962C8B-B14F-4D97-AF65-F5344CB8AC3E}">
        <p14:creationId xmlns:p14="http://schemas.microsoft.com/office/powerpoint/2010/main" val="130934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6C32-4B49-DD4F-9DDA-D2D3343293B7}"/>
              </a:ext>
            </a:extLst>
          </p:cNvPr>
          <p:cNvSpPr>
            <a:spLocks noGrp="1"/>
          </p:cNvSpPr>
          <p:nvPr>
            <p:ph type="title"/>
          </p:nvPr>
        </p:nvSpPr>
        <p:spPr/>
        <p:txBody>
          <a:bodyPr/>
          <a:lstStyle/>
          <a:p>
            <a:r>
              <a:rPr lang="en-US" dirty="0"/>
              <a:t>How do you go about that?</a:t>
            </a:r>
          </a:p>
        </p:txBody>
      </p:sp>
      <p:sp>
        <p:nvSpPr>
          <p:cNvPr id="3" name="Slide Number Placeholder 2">
            <a:extLst>
              <a:ext uri="{FF2B5EF4-FFF2-40B4-BE49-F238E27FC236}">
                <a16:creationId xmlns:a16="http://schemas.microsoft.com/office/drawing/2014/main" id="{69AA88A8-4C96-8741-8502-DD091C6488AA}"/>
              </a:ext>
            </a:extLst>
          </p:cNvPr>
          <p:cNvSpPr>
            <a:spLocks noGrp="1"/>
          </p:cNvSpPr>
          <p:nvPr>
            <p:ph type="sldNum" sz="quarter" idx="10"/>
          </p:nvPr>
        </p:nvSpPr>
        <p:spPr/>
        <p:txBody>
          <a:bodyPr/>
          <a:lstStyle/>
          <a:p>
            <a:fld id="{B1C588C1-1042-BC47-B84D-2032ED7FAC95}" type="slidenum">
              <a:rPr lang="en-US" smtClean="0"/>
              <a:pPr/>
              <a:t>4</a:t>
            </a:fld>
            <a:endParaRPr lang="en-US" dirty="0"/>
          </a:p>
        </p:txBody>
      </p:sp>
      <p:sp>
        <p:nvSpPr>
          <p:cNvPr id="4" name="Content Placeholder 3">
            <a:extLst>
              <a:ext uri="{FF2B5EF4-FFF2-40B4-BE49-F238E27FC236}">
                <a16:creationId xmlns:a16="http://schemas.microsoft.com/office/drawing/2014/main" id="{55B22B3D-81E7-344A-9099-B96004B59896}"/>
              </a:ext>
            </a:extLst>
          </p:cNvPr>
          <p:cNvSpPr>
            <a:spLocks noGrp="1"/>
          </p:cNvSpPr>
          <p:nvPr>
            <p:ph idx="12"/>
          </p:nvPr>
        </p:nvSpPr>
        <p:spPr/>
        <p:txBody>
          <a:bodyPr>
            <a:normAutofit/>
          </a:bodyPr>
          <a:lstStyle/>
          <a:p>
            <a:r>
              <a:rPr lang="en-US" sz="3200" dirty="0" err="1"/>
              <a:t>Thoughtworks</a:t>
            </a:r>
            <a:r>
              <a:rPr lang="en-US" sz="3200" dirty="0"/>
              <a:t> laid out these ideas.  Some of the important characteristics of serverless systems are:</a:t>
            </a:r>
          </a:p>
          <a:p>
            <a:pPr marL="342900" indent="-342900">
              <a:buFont typeface="Arial" panose="020B0604020202020204" pitchFamily="34" charset="0"/>
              <a:buChar char="•"/>
            </a:pPr>
            <a:r>
              <a:rPr lang="en-US" sz="3200" dirty="0"/>
              <a:t>Low barrier to entry</a:t>
            </a:r>
          </a:p>
          <a:p>
            <a:pPr marL="342900" indent="-342900">
              <a:buFont typeface="Arial" panose="020B0604020202020204" pitchFamily="34" charset="0"/>
              <a:buChar char="•"/>
            </a:pPr>
            <a:r>
              <a:rPr lang="en-US" sz="3200" dirty="0" err="1"/>
              <a:t>Hostless</a:t>
            </a:r>
            <a:endParaRPr lang="en-US" sz="3200" dirty="0"/>
          </a:p>
          <a:p>
            <a:pPr marL="342900" indent="-342900">
              <a:buFont typeface="Arial" panose="020B0604020202020204" pitchFamily="34" charset="0"/>
              <a:buChar char="•"/>
            </a:pPr>
            <a:r>
              <a:rPr lang="en-US" sz="3200" dirty="0"/>
              <a:t>Stateless</a:t>
            </a:r>
          </a:p>
          <a:p>
            <a:pPr marL="342900" indent="-342900">
              <a:buFont typeface="Arial" panose="020B0604020202020204" pitchFamily="34" charset="0"/>
              <a:buChar char="•"/>
            </a:pPr>
            <a:r>
              <a:rPr lang="en-US" sz="3200" dirty="0"/>
              <a:t>Elastic</a:t>
            </a:r>
          </a:p>
          <a:p>
            <a:pPr marL="342900" indent="-342900">
              <a:buFont typeface="Arial" panose="020B0604020202020204" pitchFamily="34" charset="0"/>
              <a:buChar char="•"/>
            </a:pPr>
            <a:r>
              <a:rPr lang="en-US" sz="3200" dirty="0"/>
              <a:t>Distributed</a:t>
            </a:r>
          </a:p>
          <a:p>
            <a:pPr marL="342900" indent="-342900">
              <a:buFont typeface="Arial" panose="020B0604020202020204" pitchFamily="34" charset="0"/>
              <a:buChar char="•"/>
            </a:pPr>
            <a:r>
              <a:rPr lang="en-US" sz="3200" dirty="0"/>
              <a:t>Event-Driven</a:t>
            </a:r>
          </a:p>
          <a:p>
            <a:endParaRPr lang="en-US" sz="3200" dirty="0"/>
          </a:p>
        </p:txBody>
      </p:sp>
      <p:sp>
        <p:nvSpPr>
          <p:cNvPr id="6" name="Content Placeholder 3">
            <a:extLst>
              <a:ext uri="{FF2B5EF4-FFF2-40B4-BE49-F238E27FC236}">
                <a16:creationId xmlns:a16="http://schemas.microsoft.com/office/drawing/2014/main" id="{052F8E28-B824-FD44-999E-4620C0EFEC40}"/>
              </a:ext>
            </a:extLst>
          </p:cNvPr>
          <p:cNvSpPr txBox="1">
            <a:spLocks/>
          </p:cNvSpPr>
          <p:nvPr/>
        </p:nvSpPr>
        <p:spPr>
          <a:xfrm>
            <a:off x="365964" y="6081260"/>
            <a:ext cx="10962740" cy="7767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600" dirty="0"/>
              <a:t>https://</a:t>
            </a:r>
            <a:r>
              <a:rPr lang="en-US" sz="1600" dirty="0" err="1"/>
              <a:t>www.thoughtworks.com</a:t>
            </a:r>
            <a:r>
              <a:rPr lang="en-US" sz="1600" dirty="0"/>
              <a:t>/</a:t>
            </a:r>
            <a:r>
              <a:rPr lang="en-US" sz="1600" dirty="0" err="1"/>
              <a:t>en</a:t>
            </a:r>
            <a:r>
              <a:rPr lang="en-US" sz="1600" dirty="0"/>
              <a:t>-us/insights/blog/traits-serverless-architecture</a:t>
            </a:r>
          </a:p>
        </p:txBody>
      </p:sp>
    </p:spTree>
    <p:extLst>
      <p:ext uri="{BB962C8B-B14F-4D97-AF65-F5344CB8AC3E}">
        <p14:creationId xmlns:p14="http://schemas.microsoft.com/office/powerpoint/2010/main" val="42936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A9C4-44F6-9443-B55F-D7493882A5BF}"/>
              </a:ext>
            </a:extLst>
          </p:cNvPr>
          <p:cNvSpPr>
            <a:spLocks noGrp="1"/>
          </p:cNvSpPr>
          <p:nvPr>
            <p:ph type="title"/>
          </p:nvPr>
        </p:nvSpPr>
        <p:spPr/>
        <p:txBody>
          <a:bodyPr/>
          <a:lstStyle/>
          <a:p>
            <a:r>
              <a:rPr lang="en-US" dirty="0"/>
              <a:t>It doesn’t have to be complicated…..</a:t>
            </a:r>
          </a:p>
        </p:txBody>
      </p:sp>
      <p:sp>
        <p:nvSpPr>
          <p:cNvPr id="3" name="Slide Number Placeholder 2">
            <a:extLst>
              <a:ext uri="{FF2B5EF4-FFF2-40B4-BE49-F238E27FC236}">
                <a16:creationId xmlns:a16="http://schemas.microsoft.com/office/drawing/2014/main" id="{187E92B0-7645-8D45-9B51-939E904B91E9}"/>
              </a:ext>
            </a:extLst>
          </p:cNvPr>
          <p:cNvSpPr>
            <a:spLocks noGrp="1"/>
          </p:cNvSpPr>
          <p:nvPr>
            <p:ph type="sldNum" sz="quarter" idx="10"/>
          </p:nvPr>
        </p:nvSpPr>
        <p:spPr/>
        <p:txBody>
          <a:bodyPr/>
          <a:lstStyle/>
          <a:p>
            <a:fld id="{B1C588C1-1042-BC47-B84D-2032ED7FAC95}" type="slidenum">
              <a:rPr lang="en-US" smtClean="0"/>
              <a:pPr/>
              <a:t>5</a:t>
            </a:fld>
            <a:endParaRPr lang="en-US" dirty="0"/>
          </a:p>
        </p:txBody>
      </p:sp>
      <p:pic>
        <p:nvPicPr>
          <p:cNvPr id="1026" name="Picture 2">
            <a:extLst>
              <a:ext uri="{FF2B5EF4-FFF2-40B4-BE49-F238E27FC236}">
                <a16:creationId xmlns:a16="http://schemas.microsoft.com/office/drawing/2014/main" id="{7E08EAD7-6C41-7844-AE08-017EA4B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790" y="1109321"/>
            <a:ext cx="6862420" cy="5436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84D3FA-4BF7-6F4B-88A1-22853782EDBC}"/>
              </a:ext>
            </a:extLst>
          </p:cNvPr>
          <p:cNvSpPr txBox="1"/>
          <p:nvPr/>
        </p:nvSpPr>
        <p:spPr>
          <a:xfrm>
            <a:off x="149662" y="6492874"/>
            <a:ext cx="11892675" cy="369332"/>
          </a:xfrm>
          <a:prstGeom prst="rect">
            <a:avLst/>
          </a:prstGeom>
          <a:noFill/>
        </p:spPr>
        <p:txBody>
          <a:bodyPr wrap="square" rtlCol="0">
            <a:spAutoFit/>
          </a:bodyPr>
          <a:lstStyle/>
          <a:p>
            <a:r>
              <a:rPr lang="en-US" dirty="0">
                <a:solidFill>
                  <a:schemeClr val="bg1"/>
                </a:solidFill>
              </a:rPr>
              <a:t>https://</a:t>
            </a:r>
            <a:r>
              <a:rPr lang="en-US" dirty="0" err="1">
                <a:solidFill>
                  <a:schemeClr val="bg1"/>
                </a:solidFill>
              </a:rPr>
              <a:t>medium.com</a:t>
            </a:r>
            <a:r>
              <a:rPr lang="en-US" dirty="0">
                <a:solidFill>
                  <a:schemeClr val="bg1"/>
                </a:solidFill>
              </a:rPr>
              <a:t>/serverless-transformation/what-a-typical-100-serverless-architecture-looks-like-in-aws-40f252cd0ecb</a:t>
            </a:r>
          </a:p>
        </p:txBody>
      </p:sp>
    </p:spTree>
    <p:extLst>
      <p:ext uri="{BB962C8B-B14F-4D97-AF65-F5344CB8AC3E}">
        <p14:creationId xmlns:p14="http://schemas.microsoft.com/office/powerpoint/2010/main" val="265424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82F-C350-DC43-B879-B63BC006720E}"/>
              </a:ext>
            </a:extLst>
          </p:cNvPr>
          <p:cNvSpPr>
            <a:spLocks noGrp="1"/>
          </p:cNvSpPr>
          <p:nvPr>
            <p:ph type="title"/>
          </p:nvPr>
        </p:nvSpPr>
        <p:spPr/>
        <p:txBody>
          <a:bodyPr/>
          <a:lstStyle/>
          <a:p>
            <a:r>
              <a:rPr lang="en-US" dirty="0"/>
              <a:t>How would you do it in the old days?</a:t>
            </a:r>
          </a:p>
        </p:txBody>
      </p:sp>
      <p:sp>
        <p:nvSpPr>
          <p:cNvPr id="3" name="Slide Number Placeholder 2">
            <a:extLst>
              <a:ext uri="{FF2B5EF4-FFF2-40B4-BE49-F238E27FC236}">
                <a16:creationId xmlns:a16="http://schemas.microsoft.com/office/drawing/2014/main" id="{16F7932B-0422-D64A-8352-2D086A4ABF00}"/>
              </a:ext>
            </a:extLst>
          </p:cNvPr>
          <p:cNvSpPr>
            <a:spLocks noGrp="1"/>
          </p:cNvSpPr>
          <p:nvPr>
            <p:ph type="sldNum" sz="quarter" idx="10"/>
          </p:nvPr>
        </p:nvSpPr>
        <p:spPr/>
        <p:txBody>
          <a:bodyPr/>
          <a:lstStyle/>
          <a:p>
            <a:fld id="{B1C588C1-1042-BC47-B84D-2032ED7FAC95}" type="slidenum">
              <a:rPr lang="en-US" smtClean="0"/>
              <a:pPr/>
              <a:t>6</a:t>
            </a:fld>
            <a:endParaRPr lang="en-US" dirty="0"/>
          </a:p>
        </p:txBody>
      </p:sp>
      <p:sp>
        <p:nvSpPr>
          <p:cNvPr id="4" name="Content Placeholder 3">
            <a:extLst>
              <a:ext uri="{FF2B5EF4-FFF2-40B4-BE49-F238E27FC236}">
                <a16:creationId xmlns:a16="http://schemas.microsoft.com/office/drawing/2014/main" id="{823A9C1F-A65A-5342-8A1E-9CF080B17DA8}"/>
              </a:ext>
            </a:extLst>
          </p:cNvPr>
          <p:cNvSpPr>
            <a:spLocks noGrp="1"/>
          </p:cNvSpPr>
          <p:nvPr>
            <p:ph idx="12"/>
          </p:nvPr>
        </p:nvSpPr>
        <p:spPr>
          <a:xfrm>
            <a:off x="240941" y="1175657"/>
            <a:ext cx="11710118" cy="505306"/>
          </a:xfrm>
        </p:spPr>
        <p:txBody>
          <a:bodyPr/>
          <a:lstStyle/>
          <a:p>
            <a:r>
              <a:rPr lang="en-US" dirty="0"/>
              <a:t>A simple static website:</a:t>
            </a:r>
          </a:p>
        </p:txBody>
      </p:sp>
      <p:graphicFrame>
        <p:nvGraphicFramePr>
          <p:cNvPr id="5" name="Diagram 4">
            <a:extLst>
              <a:ext uri="{FF2B5EF4-FFF2-40B4-BE49-F238E27FC236}">
                <a16:creationId xmlns:a16="http://schemas.microsoft.com/office/drawing/2014/main" id="{15FD0B7E-94CA-A445-BCC1-CF37462189F9}"/>
              </a:ext>
            </a:extLst>
          </p:cNvPr>
          <p:cNvGraphicFramePr/>
          <p:nvPr>
            <p:extLst>
              <p:ext uri="{D42A27DB-BD31-4B8C-83A1-F6EECF244321}">
                <p14:modId xmlns:p14="http://schemas.microsoft.com/office/powerpoint/2010/main" val="3907263505"/>
              </p:ext>
            </p:extLst>
          </p:nvPr>
        </p:nvGraphicFramePr>
        <p:xfrm>
          <a:off x="3680110" y="3209352"/>
          <a:ext cx="8128000" cy="147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23">
            <a:extLst>
              <a:ext uri="{FF2B5EF4-FFF2-40B4-BE49-F238E27FC236}">
                <a16:creationId xmlns:a16="http://schemas.microsoft.com/office/drawing/2014/main" id="{5FCCE98F-F92B-134D-A63A-4B495C66F3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957" y="1236006"/>
            <a:ext cx="1222420" cy="122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8E7BD040-12F4-A84E-B82D-6FF64450E47F}"/>
              </a:ext>
            </a:extLst>
          </p:cNvPr>
          <p:cNvCxnSpPr/>
          <p:nvPr/>
        </p:nvCxnSpPr>
        <p:spPr>
          <a:xfrm flipH="1">
            <a:off x="4763641" y="2369226"/>
            <a:ext cx="684432" cy="903449"/>
          </a:xfrm>
          <a:prstGeom prst="straightConnector1">
            <a:avLst/>
          </a:prstGeom>
          <a:ln w="762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CB8D41-A236-9243-97E8-5774F6B0A2F9}"/>
              </a:ext>
            </a:extLst>
          </p:cNvPr>
          <p:cNvCxnSpPr>
            <a:cxnSpLocks/>
          </p:cNvCxnSpPr>
          <p:nvPr/>
        </p:nvCxnSpPr>
        <p:spPr>
          <a:xfrm>
            <a:off x="6608260" y="2343217"/>
            <a:ext cx="684432" cy="903449"/>
          </a:xfrm>
          <a:prstGeom prst="straightConnector1">
            <a:avLst/>
          </a:prstGeom>
          <a:ln w="762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7A8952-703D-6448-93F7-0D619DDEFA4C}"/>
              </a:ext>
            </a:extLst>
          </p:cNvPr>
          <p:cNvSpPr txBox="1"/>
          <p:nvPr/>
        </p:nvSpPr>
        <p:spPr>
          <a:xfrm>
            <a:off x="3742470" y="4883330"/>
            <a:ext cx="1790472" cy="1477328"/>
          </a:xfrm>
          <a:prstGeom prst="rect">
            <a:avLst/>
          </a:prstGeom>
          <a:noFill/>
        </p:spPr>
        <p:txBody>
          <a:bodyPr wrap="square" rtlCol="0">
            <a:spAutoFit/>
          </a:bodyPr>
          <a:lstStyle/>
          <a:p>
            <a:pPr algn="ctr"/>
            <a:r>
              <a:rPr lang="en-US" dirty="0">
                <a:solidFill>
                  <a:schemeClr val="bg1"/>
                </a:solidFill>
              </a:rPr>
              <a:t>Probably from your DNS registrar or maybe your webhost</a:t>
            </a:r>
          </a:p>
        </p:txBody>
      </p:sp>
      <p:sp>
        <p:nvSpPr>
          <p:cNvPr id="17" name="TextBox 16">
            <a:extLst>
              <a:ext uri="{FF2B5EF4-FFF2-40B4-BE49-F238E27FC236}">
                <a16:creationId xmlns:a16="http://schemas.microsoft.com/office/drawing/2014/main" id="{B9E88C9A-9A90-B649-8183-A315801D27DE}"/>
              </a:ext>
            </a:extLst>
          </p:cNvPr>
          <p:cNvSpPr txBox="1"/>
          <p:nvPr/>
        </p:nvSpPr>
        <p:spPr>
          <a:xfrm>
            <a:off x="6848874" y="4882559"/>
            <a:ext cx="1790472" cy="646331"/>
          </a:xfrm>
          <a:prstGeom prst="rect">
            <a:avLst/>
          </a:prstGeom>
          <a:noFill/>
        </p:spPr>
        <p:txBody>
          <a:bodyPr wrap="square" rtlCol="0">
            <a:spAutoFit/>
          </a:bodyPr>
          <a:lstStyle/>
          <a:p>
            <a:pPr algn="ctr"/>
            <a:r>
              <a:rPr lang="en-US" dirty="0" err="1">
                <a:solidFill>
                  <a:schemeClr val="bg1"/>
                </a:solidFill>
              </a:rPr>
              <a:t>nginx</a:t>
            </a:r>
            <a:r>
              <a:rPr lang="en-US" dirty="0">
                <a:solidFill>
                  <a:schemeClr val="bg1"/>
                </a:solidFill>
              </a:rPr>
              <a:t>, Apache, IIS</a:t>
            </a:r>
          </a:p>
        </p:txBody>
      </p:sp>
      <p:sp>
        <p:nvSpPr>
          <p:cNvPr id="18" name="TextBox 17">
            <a:extLst>
              <a:ext uri="{FF2B5EF4-FFF2-40B4-BE49-F238E27FC236}">
                <a16:creationId xmlns:a16="http://schemas.microsoft.com/office/drawing/2014/main" id="{43FA3E6D-A61C-E244-BF24-638BA19C855F}"/>
              </a:ext>
            </a:extLst>
          </p:cNvPr>
          <p:cNvSpPr txBox="1"/>
          <p:nvPr/>
        </p:nvSpPr>
        <p:spPr>
          <a:xfrm>
            <a:off x="9885011" y="4786802"/>
            <a:ext cx="1790472" cy="369332"/>
          </a:xfrm>
          <a:prstGeom prst="rect">
            <a:avLst/>
          </a:prstGeom>
          <a:noFill/>
        </p:spPr>
        <p:txBody>
          <a:bodyPr wrap="square" rtlCol="0">
            <a:spAutoFit/>
          </a:bodyPr>
          <a:lstStyle/>
          <a:p>
            <a:pPr algn="ctr"/>
            <a:r>
              <a:rPr lang="en-US" dirty="0">
                <a:solidFill>
                  <a:schemeClr val="bg1"/>
                </a:solidFill>
              </a:rPr>
              <a:t>File on disk</a:t>
            </a:r>
          </a:p>
        </p:txBody>
      </p:sp>
      <p:sp>
        <p:nvSpPr>
          <p:cNvPr id="19" name="Rectangle 18">
            <a:extLst>
              <a:ext uri="{FF2B5EF4-FFF2-40B4-BE49-F238E27FC236}">
                <a16:creationId xmlns:a16="http://schemas.microsoft.com/office/drawing/2014/main" id="{DE89CA3B-C3DF-6D44-BCB5-6FBFE3790BD2}"/>
              </a:ext>
            </a:extLst>
          </p:cNvPr>
          <p:cNvSpPr/>
          <p:nvPr/>
        </p:nvSpPr>
        <p:spPr>
          <a:xfrm>
            <a:off x="6608260" y="3246665"/>
            <a:ext cx="5342798" cy="2435677"/>
          </a:xfrm>
          <a:prstGeom prst="rect">
            <a:avLst/>
          </a:pr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B16B23E-ED39-5B4E-A3BD-BA072CF860F9}"/>
              </a:ext>
            </a:extLst>
          </p:cNvPr>
          <p:cNvSpPr txBox="1"/>
          <p:nvPr/>
        </p:nvSpPr>
        <p:spPr>
          <a:xfrm>
            <a:off x="7672870" y="5781672"/>
            <a:ext cx="3107377" cy="369332"/>
          </a:xfrm>
          <a:prstGeom prst="rect">
            <a:avLst/>
          </a:prstGeom>
          <a:noFill/>
        </p:spPr>
        <p:txBody>
          <a:bodyPr wrap="square" rtlCol="0">
            <a:spAutoFit/>
          </a:bodyPr>
          <a:lstStyle/>
          <a:p>
            <a:pPr algn="ctr"/>
            <a:r>
              <a:rPr lang="en-US" dirty="0">
                <a:solidFill>
                  <a:schemeClr val="bg1"/>
                </a:solidFill>
              </a:rPr>
              <a:t>Your host computer</a:t>
            </a:r>
          </a:p>
        </p:txBody>
      </p:sp>
    </p:spTree>
    <p:extLst>
      <p:ext uri="{BB962C8B-B14F-4D97-AF65-F5344CB8AC3E}">
        <p14:creationId xmlns:p14="http://schemas.microsoft.com/office/powerpoint/2010/main" val="25611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82F-C350-DC43-B879-B63BC006720E}"/>
              </a:ext>
            </a:extLst>
          </p:cNvPr>
          <p:cNvSpPr>
            <a:spLocks noGrp="1"/>
          </p:cNvSpPr>
          <p:nvPr>
            <p:ph type="title"/>
          </p:nvPr>
        </p:nvSpPr>
        <p:spPr/>
        <p:txBody>
          <a:bodyPr/>
          <a:lstStyle/>
          <a:p>
            <a:r>
              <a:rPr lang="en-US" dirty="0"/>
              <a:t>The Serverless Version</a:t>
            </a:r>
          </a:p>
        </p:txBody>
      </p:sp>
      <p:sp>
        <p:nvSpPr>
          <p:cNvPr id="3" name="Slide Number Placeholder 2">
            <a:extLst>
              <a:ext uri="{FF2B5EF4-FFF2-40B4-BE49-F238E27FC236}">
                <a16:creationId xmlns:a16="http://schemas.microsoft.com/office/drawing/2014/main" id="{16F7932B-0422-D64A-8352-2D086A4ABF00}"/>
              </a:ext>
            </a:extLst>
          </p:cNvPr>
          <p:cNvSpPr>
            <a:spLocks noGrp="1"/>
          </p:cNvSpPr>
          <p:nvPr>
            <p:ph type="sldNum" sz="quarter" idx="10"/>
          </p:nvPr>
        </p:nvSpPr>
        <p:spPr/>
        <p:txBody>
          <a:bodyPr/>
          <a:lstStyle/>
          <a:p>
            <a:fld id="{B1C588C1-1042-BC47-B84D-2032ED7FAC95}" type="slidenum">
              <a:rPr lang="en-US" smtClean="0"/>
              <a:pPr/>
              <a:t>7</a:t>
            </a:fld>
            <a:endParaRPr lang="en-US" dirty="0"/>
          </a:p>
        </p:txBody>
      </p:sp>
      <p:pic>
        <p:nvPicPr>
          <p:cNvPr id="7" name="Graphic 23">
            <a:extLst>
              <a:ext uri="{FF2B5EF4-FFF2-40B4-BE49-F238E27FC236}">
                <a16:creationId xmlns:a16="http://schemas.microsoft.com/office/drawing/2014/main" id="{5FCCE98F-F92B-134D-A63A-4B495C66F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203" y="1743877"/>
            <a:ext cx="1222420" cy="122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8E7BD040-12F4-A84E-B82D-6FF64450E47F}"/>
              </a:ext>
            </a:extLst>
          </p:cNvPr>
          <p:cNvCxnSpPr/>
          <p:nvPr/>
        </p:nvCxnSpPr>
        <p:spPr>
          <a:xfrm flipH="1">
            <a:off x="4708887" y="2877097"/>
            <a:ext cx="684432" cy="903449"/>
          </a:xfrm>
          <a:prstGeom prst="straightConnector1">
            <a:avLst/>
          </a:prstGeom>
          <a:ln w="762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CB8D41-A236-9243-97E8-5774F6B0A2F9}"/>
              </a:ext>
            </a:extLst>
          </p:cNvPr>
          <p:cNvCxnSpPr>
            <a:cxnSpLocks/>
          </p:cNvCxnSpPr>
          <p:nvPr/>
        </p:nvCxnSpPr>
        <p:spPr>
          <a:xfrm>
            <a:off x="6553506" y="2851088"/>
            <a:ext cx="684432" cy="903449"/>
          </a:xfrm>
          <a:prstGeom prst="straightConnector1">
            <a:avLst/>
          </a:prstGeom>
          <a:ln w="762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Graphic 31">
            <a:extLst>
              <a:ext uri="{FF2B5EF4-FFF2-40B4-BE49-F238E27FC236}">
                <a16:creationId xmlns:a16="http://schemas.microsoft.com/office/drawing/2014/main" id="{A4544E6C-8C33-BB4F-AB17-CA59597A1499}"/>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6895722" y="3754537"/>
            <a:ext cx="1222419" cy="122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7">
            <a:extLst>
              <a:ext uri="{FF2B5EF4-FFF2-40B4-BE49-F238E27FC236}">
                <a16:creationId xmlns:a16="http://schemas.microsoft.com/office/drawing/2014/main" id="{5F27AE8F-AF1D-DD4D-AF8E-DAC701757AA7}"/>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4136854" y="3832890"/>
            <a:ext cx="1144066" cy="114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4614FB2-6AC9-E34E-8A24-923E047D4A30}"/>
              </a:ext>
            </a:extLst>
          </p:cNvPr>
          <p:cNvSpPr txBox="1"/>
          <p:nvPr/>
        </p:nvSpPr>
        <p:spPr>
          <a:xfrm>
            <a:off x="3813651" y="5029300"/>
            <a:ext cx="1790472" cy="923330"/>
          </a:xfrm>
          <a:prstGeom prst="rect">
            <a:avLst/>
          </a:prstGeom>
          <a:noFill/>
        </p:spPr>
        <p:txBody>
          <a:bodyPr wrap="square" rtlCol="0">
            <a:spAutoFit/>
          </a:bodyPr>
          <a:lstStyle/>
          <a:p>
            <a:pPr algn="ctr"/>
            <a:r>
              <a:rPr lang="en-US" dirty="0">
                <a:solidFill>
                  <a:schemeClr val="bg1"/>
                </a:solidFill>
              </a:rPr>
              <a:t>Cloud DNS provider, </a:t>
            </a:r>
            <a:r>
              <a:rPr lang="en-US" dirty="0" err="1">
                <a:solidFill>
                  <a:schemeClr val="bg1"/>
                </a:solidFill>
              </a:rPr>
              <a:t>eg</a:t>
            </a:r>
            <a:r>
              <a:rPr lang="en-US" dirty="0">
                <a:solidFill>
                  <a:schemeClr val="bg1"/>
                </a:solidFill>
              </a:rPr>
              <a:t> Route 53</a:t>
            </a:r>
          </a:p>
        </p:txBody>
      </p:sp>
      <p:sp>
        <p:nvSpPr>
          <p:cNvPr id="15" name="TextBox 14">
            <a:extLst>
              <a:ext uri="{FF2B5EF4-FFF2-40B4-BE49-F238E27FC236}">
                <a16:creationId xmlns:a16="http://schemas.microsoft.com/office/drawing/2014/main" id="{4F39239E-C725-2F47-8C69-D91414255574}"/>
              </a:ext>
            </a:extLst>
          </p:cNvPr>
          <p:cNvSpPr txBox="1"/>
          <p:nvPr/>
        </p:nvSpPr>
        <p:spPr>
          <a:xfrm>
            <a:off x="6584623" y="5050005"/>
            <a:ext cx="1790472" cy="1200329"/>
          </a:xfrm>
          <a:prstGeom prst="rect">
            <a:avLst/>
          </a:prstGeom>
          <a:noFill/>
        </p:spPr>
        <p:txBody>
          <a:bodyPr wrap="square" rtlCol="0">
            <a:spAutoFit/>
          </a:bodyPr>
          <a:lstStyle/>
          <a:p>
            <a:pPr algn="ctr"/>
            <a:r>
              <a:rPr lang="en-US" dirty="0">
                <a:solidFill>
                  <a:schemeClr val="bg1"/>
                </a:solidFill>
              </a:rPr>
              <a:t>Cloud Storage Provider </a:t>
            </a:r>
            <a:r>
              <a:rPr lang="en-US" dirty="0" err="1">
                <a:solidFill>
                  <a:schemeClr val="bg1"/>
                </a:solidFill>
              </a:rPr>
              <a:t>eg</a:t>
            </a:r>
            <a:br>
              <a:rPr lang="en-US" dirty="0">
                <a:solidFill>
                  <a:schemeClr val="bg1"/>
                </a:solidFill>
              </a:rPr>
            </a:br>
            <a:r>
              <a:rPr lang="en-US" dirty="0">
                <a:solidFill>
                  <a:schemeClr val="bg1"/>
                </a:solidFill>
              </a:rPr>
              <a:t>S3, GCS, Azure Storage</a:t>
            </a:r>
          </a:p>
        </p:txBody>
      </p:sp>
    </p:spTree>
    <p:extLst>
      <p:ext uri="{BB962C8B-B14F-4D97-AF65-F5344CB8AC3E}">
        <p14:creationId xmlns:p14="http://schemas.microsoft.com/office/powerpoint/2010/main" val="22880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B9E1-89D6-894A-99D0-0A9B519C8598}"/>
              </a:ext>
            </a:extLst>
          </p:cNvPr>
          <p:cNvSpPr>
            <a:spLocks noGrp="1"/>
          </p:cNvSpPr>
          <p:nvPr>
            <p:ph type="title"/>
          </p:nvPr>
        </p:nvSpPr>
        <p:spPr/>
        <p:txBody>
          <a:bodyPr/>
          <a:lstStyle/>
          <a:p>
            <a:r>
              <a:rPr lang="en-US" dirty="0"/>
              <a:t>So what’s the big deal?</a:t>
            </a:r>
          </a:p>
        </p:txBody>
      </p:sp>
      <p:sp>
        <p:nvSpPr>
          <p:cNvPr id="3" name="Slide Number Placeholder 2">
            <a:extLst>
              <a:ext uri="{FF2B5EF4-FFF2-40B4-BE49-F238E27FC236}">
                <a16:creationId xmlns:a16="http://schemas.microsoft.com/office/drawing/2014/main" id="{BE10FF5A-F190-7B46-8AA8-874B5C2E7412}"/>
              </a:ext>
            </a:extLst>
          </p:cNvPr>
          <p:cNvSpPr>
            <a:spLocks noGrp="1"/>
          </p:cNvSpPr>
          <p:nvPr>
            <p:ph type="sldNum" sz="quarter" idx="10"/>
          </p:nvPr>
        </p:nvSpPr>
        <p:spPr/>
        <p:txBody>
          <a:bodyPr/>
          <a:lstStyle/>
          <a:p>
            <a:fld id="{B1C588C1-1042-BC47-B84D-2032ED7FAC95}" type="slidenum">
              <a:rPr lang="en-US" smtClean="0"/>
              <a:pPr/>
              <a:t>8</a:t>
            </a:fld>
            <a:endParaRPr lang="en-US" dirty="0"/>
          </a:p>
        </p:txBody>
      </p:sp>
      <p:sp>
        <p:nvSpPr>
          <p:cNvPr id="4" name="Content Placeholder 3">
            <a:extLst>
              <a:ext uri="{FF2B5EF4-FFF2-40B4-BE49-F238E27FC236}">
                <a16:creationId xmlns:a16="http://schemas.microsoft.com/office/drawing/2014/main" id="{AF9F37AF-5C70-0A45-8EBA-83906F5A7D4B}"/>
              </a:ext>
            </a:extLst>
          </p:cNvPr>
          <p:cNvSpPr>
            <a:spLocks noGrp="1"/>
          </p:cNvSpPr>
          <p:nvPr>
            <p:ph idx="12"/>
          </p:nvPr>
        </p:nvSpPr>
        <p:spPr>
          <a:xfrm>
            <a:off x="240941" y="1175657"/>
            <a:ext cx="11710118" cy="5439802"/>
          </a:xfrm>
        </p:spPr>
        <p:txBody>
          <a:bodyPr>
            <a:normAutofit fontScale="92500" lnSpcReduction="10000"/>
          </a:bodyPr>
          <a:lstStyle/>
          <a:p>
            <a:pPr marL="342900" indent="-342900">
              <a:buFont typeface="Arial" panose="020B0604020202020204" pitchFamily="34" charset="0"/>
              <a:buChar char="•"/>
            </a:pPr>
            <a:r>
              <a:rPr lang="en-US" sz="3200" dirty="0"/>
              <a:t>You didn’t change much!</a:t>
            </a:r>
          </a:p>
          <a:p>
            <a:pPr marL="342900" indent="-342900">
              <a:buFont typeface="Arial" panose="020B0604020202020204" pitchFamily="34" charset="0"/>
              <a:buChar char="•"/>
            </a:pPr>
            <a:r>
              <a:rPr lang="en-US" sz="3200" dirty="0"/>
              <a:t>Exactly.  Except that instead of running on one computer, we are now running on a vast distributed network.</a:t>
            </a:r>
          </a:p>
          <a:p>
            <a:pPr marL="342900" indent="-342900">
              <a:buFont typeface="Arial" panose="020B0604020202020204" pitchFamily="34" charset="0"/>
              <a:buChar char="•"/>
            </a:pPr>
            <a:r>
              <a:rPr lang="en-US" sz="3200" dirty="0"/>
              <a:t>For many applications, this will cost you less and have higher uptime than the old model.  BUT…</a:t>
            </a:r>
          </a:p>
          <a:p>
            <a:pPr marL="342900" indent="-342900">
              <a:buFont typeface="Arial" panose="020B0604020202020204" pitchFamily="34" charset="0"/>
              <a:buChar char="•"/>
            </a:pPr>
            <a:r>
              <a:rPr lang="en-US" sz="3200" dirty="0"/>
              <a:t>An aside. Cloud is not ideal for everything.  It has significant advantages for workloads that are:</a:t>
            </a:r>
          </a:p>
          <a:p>
            <a:pPr marL="800100" lvl="1" indent="-342900">
              <a:buFont typeface="Arial" panose="020B0604020202020204" pitchFamily="34" charset="0"/>
              <a:buChar char="•"/>
            </a:pPr>
            <a:r>
              <a:rPr lang="en-US" sz="2800" dirty="0" err="1"/>
              <a:t>Bursty</a:t>
            </a:r>
            <a:r>
              <a:rPr lang="en-US" sz="2800" dirty="0"/>
              <a:t> or unpredictable</a:t>
            </a:r>
          </a:p>
          <a:p>
            <a:pPr marL="800100" lvl="1" indent="-342900">
              <a:buFont typeface="Arial" panose="020B0604020202020204" pitchFamily="34" charset="0"/>
              <a:buChar char="•"/>
            </a:pPr>
            <a:r>
              <a:rPr lang="en-US" sz="2800" dirty="0"/>
              <a:t>Experimental</a:t>
            </a:r>
          </a:p>
          <a:p>
            <a:pPr marL="800100" lvl="1" indent="-342900">
              <a:buFont typeface="Arial" panose="020B0604020202020204" pitchFamily="34" charset="0"/>
              <a:buChar char="•"/>
            </a:pPr>
            <a:r>
              <a:rPr lang="en-US" sz="2800" dirty="0"/>
              <a:t>Geographically distributed</a:t>
            </a:r>
          </a:p>
          <a:p>
            <a:pPr marL="342900" indent="-342900">
              <a:buFont typeface="Arial" panose="020B0604020202020204" pitchFamily="34" charset="0"/>
              <a:buChar char="•"/>
            </a:pPr>
            <a:r>
              <a:rPr lang="en-US" sz="3200" dirty="0"/>
              <a:t>You must do your own math and understand your own application to make an intelligent decision.  Don’t be breathless about any given technology.</a:t>
            </a:r>
          </a:p>
          <a:p>
            <a:pPr marL="342900" indent="-342900">
              <a:buFont typeface="Arial" panose="020B0604020202020204" pitchFamily="34" charset="0"/>
              <a:buChar char="•"/>
            </a:pPr>
            <a:endParaRPr lang="en-US" sz="3200" dirty="0"/>
          </a:p>
        </p:txBody>
      </p:sp>
    </p:spTree>
    <p:extLst>
      <p:ext uri="{BB962C8B-B14F-4D97-AF65-F5344CB8AC3E}">
        <p14:creationId xmlns:p14="http://schemas.microsoft.com/office/powerpoint/2010/main" val="374853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E0C9-BB15-1C4F-A7AD-8D899055A7AE}"/>
              </a:ext>
            </a:extLst>
          </p:cNvPr>
          <p:cNvSpPr>
            <a:spLocks noGrp="1"/>
          </p:cNvSpPr>
          <p:nvPr>
            <p:ph type="title"/>
          </p:nvPr>
        </p:nvSpPr>
        <p:spPr/>
        <p:txBody>
          <a:bodyPr/>
          <a:lstStyle/>
          <a:p>
            <a:r>
              <a:rPr lang="en-US" dirty="0"/>
              <a:t>Quick Commentary on the Big Three</a:t>
            </a:r>
          </a:p>
        </p:txBody>
      </p:sp>
      <p:sp>
        <p:nvSpPr>
          <p:cNvPr id="3" name="Slide Number Placeholder 2">
            <a:extLst>
              <a:ext uri="{FF2B5EF4-FFF2-40B4-BE49-F238E27FC236}">
                <a16:creationId xmlns:a16="http://schemas.microsoft.com/office/drawing/2014/main" id="{DB3267C8-99EB-FA48-9835-3E2E7DEA415F}"/>
              </a:ext>
            </a:extLst>
          </p:cNvPr>
          <p:cNvSpPr>
            <a:spLocks noGrp="1"/>
          </p:cNvSpPr>
          <p:nvPr>
            <p:ph type="sldNum" sz="quarter" idx="10"/>
          </p:nvPr>
        </p:nvSpPr>
        <p:spPr/>
        <p:txBody>
          <a:bodyPr/>
          <a:lstStyle/>
          <a:p>
            <a:fld id="{B1C588C1-1042-BC47-B84D-2032ED7FAC95}" type="slidenum">
              <a:rPr lang="en-US" smtClean="0"/>
              <a:pPr/>
              <a:t>9</a:t>
            </a:fld>
            <a:endParaRPr lang="en-US" dirty="0"/>
          </a:p>
        </p:txBody>
      </p:sp>
      <p:sp>
        <p:nvSpPr>
          <p:cNvPr id="4" name="Content Placeholder 3">
            <a:extLst>
              <a:ext uri="{FF2B5EF4-FFF2-40B4-BE49-F238E27FC236}">
                <a16:creationId xmlns:a16="http://schemas.microsoft.com/office/drawing/2014/main" id="{7E2B664E-8FF1-0143-B516-B9BB95F34BBA}"/>
              </a:ext>
            </a:extLst>
          </p:cNvPr>
          <p:cNvSpPr>
            <a:spLocks noGrp="1"/>
          </p:cNvSpPr>
          <p:nvPr>
            <p:ph idx="12"/>
          </p:nvPr>
        </p:nvSpPr>
        <p:spPr>
          <a:xfrm>
            <a:off x="240941" y="1175657"/>
            <a:ext cx="11710118" cy="5439802"/>
          </a:xfrm>
        </p:spPr>
        <p:txBody>
          <a:bodyPr>
            <a:normAutofit/>
          </a:bodyPr>
          <a:lstStyle/>
          <a:p>
            <a:r>
              <a:rPr lang="en-US" sz="2800" b="1" dirty="0"/>
              <a:t>GCP</a:t>
            </a:r>
            <a:r>
              <a:rPr lang="en-US" sz="2800" dirty="0"/>
              <a:t>: most developer friendly</a:t>
            </a:r>
          </a:p>
          <a:p>
            <a:pPr marL="342900" indent="-342900">
              <a:buFont typeface="Arial" panose="020B0604020202020204" pitchFamily="34" charset="0"/>
              <a:buChar char="•"/>
            </a:pPr>
            <a:r>
              <a:rPr lang="en-US" sz="2800" dirty="0"/>
              <a:t>Upside: Super cool databases: BQ, Spanner, </a:t>
            </a:r>
            <a:r>
              <a:rPr lang="en-US" sz="2800" dirty="0" err="1"/>
              <a:t>BigTable</a:t>
            </a:r>
            <a:endParaRPr lang="en-US" sz="2800" dirty="0"/>
          </a:p>
          <a:p>
            <a:pPr marL="342900" indent="-342900">
              <a:buFont typeface="Arial" panose="020B0604020202020204" pitchFamily="34" charset="0"/>
              <a:buChar char="•"/>
            </a:pPr>
            <a:r>
              <a:rPr lang="en-US" sz="2800" dirty="0"/>
              <a:t>Downside: losing money, not platform company / </a:t>
            </a:r>
            <a:r>
              <a:rPr lang="en-US" sz="2800" dirty="0">
                <a:solidFill>
                  <a:schemeClr val="accent5"/>
                </a:solidFill>
                <a:hlinkClick r:id="rId2">
                  <a:extLst>
                    <a:ext uri="{A12FA001-AC4F-418D-AE19-62706E023703}">
                      <ahyp:hlinkClr xmlns:ahyp="http://schemas.microsoft.com/office/drawing/2018/hyperlinkcolor" val="tx"/>
                    </a:ext>
                  </a:extLst>
                </a:hlinkClick>
              </a:rPr>
              <a:t>deprecation policy</a:t>
            </a:r>
            <a:endParaRPr lang="en-US" sz="2800" dirty="0">
              <a:solidFill>
                <a:schemeClr val="accent5"/>
              </a:solidFill>
            </a:endParaRPr>
          </a:p>
          <a:p>
            <a:r>
              <a:rPr lang="en-US" sz="2800" b="1" dirty="0"/>
              <a:t>Azure</a:t>
            </a:r>
            <a:r>
              <a:rPr lang="en-US" sz="2800" dirty="0"/>
              <a:t>: obvious choice if you’re a Microsoft shop, particularly for MSSQL</a:t>
            </a:r>
          </a:p>
          <a:p>
            <a:pPr marL="342900" indent="-342900">
              <a:buFont typeface="Arial" panose="020B0604020202020204" pitchFamily="34" charset="0"/>
              <a:buChar char="•"/>
            </a:pPr>
            <a:r>
              <a:rPr lang="en-US" sz="2800" dirty="0"/>
              <a:t>Upside: great integration for Windows stuff but also OSS friendly, privacy</a:t>
            </a:r>
          </a:p>
          <a:p>
            <a:pPr marL="342900" indent="-342900">
              <a:buFont typeface="Arial" panose="020B0604020202020204" pitchFamily="34" charset="0"/>
              <a:buChar char="•"/>
            </a:pPr>
            <a:r>
              <a:rPr lang="en-US" sz="2800" dirty="0"/>
              <a:t>Downside: cost</a:t>
            </a:r>
          </a:p>
          <a:p>
            <a:r>
              <a:rPr lang="en-US" sz="2800" b="1" dirty="0"/>
              <a:t>AWS</a:t>
            </a:r>
            <a:r>
              <a:rPr lang="en-US" sz="2800" dirty="0"/>
              <a:t>: suggest choosing only if they have a specialty service you need</a:t>
            </a:r>
          </a:p>
          <a:p>
            <a:pPr marL="342900" indent="-342900">
              <a:buFont typeface="Arial" panose="020B0604020202020204" pitchFamily="34" charset="0"/>
              <a:buChar char="•"/>
            </a:pPr>
            <a:r>
              <a:rPr lang="en-US" sz="2800" dirty="0"/>
              <a:t>Upside: lots of specialty services (</a:t>
            </a:r>
            <a:r>
              <a:rPr lang="en-US" sz="2800" dirty="0" err="1"/>
              <a:t>eg</a:t>
            </a:r>
            <a:r>
              <a:rPr lang="en-US" sz="2800" dirty="0"/>
              <a:t>, Satellite Downlink)</a:t>
            </a:r>
          </a:p>
          <a:p>
            <a:pPr marL="342900" indent="-342900">
              <a:buFont typeface="Arial" panose="020B0604020202020204" pitchFamily="34" charset="0"/>
              <a:buChar char="•"/>
            </a:pPr>
            <a:r>
              <a:rPr lang="en-US" sz="2800" dirty="0"/>
              <a:t>Downside: </a:t>
            </a:r>
            <a:r>
              <a:rPr lang="en-US" sz="2800" dirty="0">
                <a:solidFill>
                  <a:schemeClr val="accent5"/>
                </a:solidFill>
                <a:hlinkClick r:id="rId3">
                  <a:extLst>
                    <a:ext uri="{A12FA001-AC4F-418D-AE19-62706E023703}">
                      <ahyp:hlinkClr xmlns:ahyp="http://schemas.microsoft.com/office/drawing/2018/hyperlinkcolor" val="tx"/>
                    </a:ext>
                  </a:extLst>
                </a:hlinkClick>
              </a:rPr>
              <a:t>janky</a:t>
            </a:r>
            <a:r>
              <a:rPr lang="en-US" sz="2800" dirty="0"/>
              <a:t>.  Poor documentation.  A friend of a friend was the sole responsible person for EC2 for 12 hours a day.</a:t>
            </a:r>
          </a:p>
          <a:p>
            <a:endParaRPr lang="en-US" sz="2800" dirty="0"/>
          </a:p>
        </p:txBody>
      </p:sp>
    </p:spTree>
    <p:extLst>
      <p:ext uri="{BB962C8B-B14F-4D97-AF65-F5344CB8AC3E}">
        <p14:creationId xmlns:p14="http://schemas.microsoft.com/office/powerpoint/2010/main" val="1511980115"/>
      </p:ext>
    </p:extLst>
  </p:cSld>
  <p:clrMapOvr>
    <a:masterClrMapping/>
  </p:clrMapOvr>
</p:sld>
</file>

<file path=ppt/theme/theme1.xml><?xml version="1.0" encoding="utf-8"?>
<a:theme xmlns:a="http://schemas.openxmlformats.org/drawingml/2006/main" name="1_Title-and-content_D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and-content_D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64002</TotalTime>
  <Words>954</Words>
  <Application>Microsoft Macintosh PowerPoint</Application>
  <PresentationFormat>Widescreen</PresentationFormat>
  <Paragraphs>160</Paragraphs>
  <Slides>22</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1_Title-and-content_DB</vt:lpstr>
      <vt:lpstr>Title-and-content_DB</vt:lpstr>
      <vt:lpstr>Serverless Basics</vt:lpstr>
      <vt:lpstr>#include &lt;disclaimer.h&gt;</vt:lpstr>
      <vt:lpstr>So what is this “Serverless” thing, anyway?</vt:lpstr>
      <vt:lpstr>How do you go about that?</vt:lpstr>
      <vt:lpstr>It doesn’t have to be complicated…..</vt:lpstr>
      <vt:lpstr>How would you do it in the old days?</vt:lpstr>
      <vt:lpstr>The Serverless Version</vt:lpstr>
      <vt:lpstr>So what’s the big deal?</vt:lpstr>
      <vt:lpstr>Quick Commentary on the Big Three</vt:lpstr>
      <vt:lpstr>So what technologies do we use?</vt:lpstr>
      <vt:lpstr>Technologies to connect</vt:lpstr>
      <vt:lpstr>Technologies to remember</vt:lpstr>
      <vt:lpstr>Technologies to process and understand</vt:lpstr>
      <vt:lpstr>Technologies to diagnose and manage</vt:lpstr>
      <vt:lpstr>Third Party products</vt:lpstr>
      <vt:lpstr>Limitations of serverless</vt:lpstr>
      <vt:lpstr>Some example applications</vt:lpstr>
      <vt:lpstr>Example: S3 archiver</vt:lpstr>
      <vt:lpstr>Example: auto transcode on video upload</vt:lpstr>
      <vt:lpstr>Example web app: FatPitch</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 S</cp:lastModifiedBy>
  <cp:revision>1972</cp:revision>
  <cp:lastPrinted>2021-09-10T03:08:12Z</cp:lastPrinted>
  <dcterms:created xsi:type="dcterms:W3CDTF">2020-03-23T21:46:17Z</dcterms:created>
  <dcterms:modified xsi:type="dcterms:W3CDTF">2021-09-16T23:17:57Z</dcterms:modified>
</cp:coreProperties>
</file>