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5.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6.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comments/modernComment_1B8F_5EA9B49A.xml" ContentType="application/vnd.ms-powerpoint.comments+xml"/>
  <Override PartName="/ppt/comments/modernComment_141_97C6A0D5.xml" ContentType="application/vnd.ms-powerpoint.comments+xml"/>
  <Override PartName="/ppt/comments/modernComment_13D_557BF231.xml" ContentType="application/vnd.ms-powerpoint.comments+xml"/>
  <Override PartName="/ppt/comments/modernComment_7BBF573E_57E203A3.xml" ContentType="application/vnd.ms-powerpoint.comments+xml"/>
  <Override PartName="/ppt/comments/modernComment_7BBF573F_38EE63CD.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7BBF5742_817BEAFB.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39" r:id="rId4"/>
    <p:sldMasterId id="2147483769" r:id="rId5"/>
    <p:sldMasterId id="2147483761" r:id="rId6"/>
    <p:sldMasterId id="2147483751" r:id="rId7"/>
    <p:sldMasterId id="2147483762" r:id="rId8"/>
    <p:sldMasterId id="2147483791" r:id="rId9"/>
    <p:sldMasterId id="2147483648" r:id="rId10"/>
  </p:sldMasterIdLst>
  <p:notesMasterIdLst>
    <p:notesMasterId r:id="rId37"/>
  </p:notesMasterIdLst>
  <p:sldIdLst>
    <p:sldId id="256" r:id="rId11"/>
    <p:sldId id="2076137280" r:id="rId12"/>
    <p:sldId id="2076137289" r:id="rId13"/>
    <p:sldId id="2076137296" r:id="rId14"/>
    <p:sldId id="7055" r:id="rId15"/>
    <p:sldId id="2076137295" r:id="rId16"/>
    <p:sldId id="2076137294" r:id="rId17"/>
    <p:sldId id="2076137293" r:id="rId18"/>
    <p:sldId id="2076137292" r:id="rId19"/>
    <p:sldId id="2076137290" r:id="rId20"/>
    <p:sldId id="7056" r:id="rId21"/>
    <p:sldId id="321" r:id="rId22"/>
    <p:sldId id="317" r:id="rId23"/>
    <p:sldId id="2076137278" r:id="rId24"/>
    <p:sldId id="2076137279" r:id="rId25"/>
    <p:sldId id="2076137322" r:id="rId26"/>
    <p:sldId id="2076137319" r:id="rId27"/>
    <p:sldId id="2076137318" r:id="rId28"/>
    <p:sldId id="2076137317" r:id="rId29"/>
    <p:sldId id="2076137321" r:id="rId30"/>
    <p:sldId id="2076137304" r:id="rId31"/>
    <p:sldId id="2076137303" r:id="rId32"/>
    <p:sldId id="2076137302" r:id="rId33"/>
    <p:sldId id="2076137301" r:id="rId34"/>
    <p:sldId id="2076137282" r:id="rId35"/>
    <p:sldId id="289" r:id="rId36"/>
  </p:sldIdLst>
  <p:sldSz cx="12192000" cy="685800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62B330-75A3-6EF2-11D3-2F54B20FAD52}" name="Stefan Behlert" initials="SB" userId="S::behlert@suse.com::4e989a1b-40b1-4927-8d59-091f0ae1856d" providerId="AD"/>
  <p188:author id="{B1126936-D4BF-F6BB-0582-34823F072E15}" name="Thomas Goettlicher" initials="TG" userId="S::tgoettlicher@suse.com::2f828d9f-4835-40f8-a919-4575dccb46e4" providerId="AD"/>
  <p188:author id="{C5F3AF4D-97A3-A7D9-68BF-EAAB15143C96}" name="Ginny Baker" initials="GB" userId="S::ginny.baker2@suse.com::9d9390fa-66b2-47dd-9a31-c4fb999c0024" providerId="AD"/>
  <p188:author id="{DFD38664-9221-D00A-9F47-415824F4A1FF}" name="Pavel Niahodkin" initials="PN" userId="S::pavel.niahodkin@suse.com::89499e3c-2e93-4c18-b4af-b6d2030d921d" providerId="AD"/>
  <p188:author id="{CD6E607F-A3EB-EC49-C8D0-4B02B3C419E5}" name="Matthias Eckermann" initials="ME" userId="S::mge@suse.com::79ebbb26-e045-49e3-a441-518db69375ee" providerId="AD"/>
  <p188:author id="{62DFCA84-FA3D-931C-205B-C1B2ADB4599C}" name="Dirk Müller" initials="DM" userId="S::dmueller@suse.com::ee4dcd22-5a3e-46e9-b912-24d1fcc8e74a" providerId="AD"/>
  <p188:author id="{8470FC87-335B-9D1D-BDC3-FFE8ABB6BAB0}" name="Stacey Miller" initials="SM" userId="S::stacey.miller@suse.com::d7c513e5-f6e5-46b0-82df-a58105211d44" providerId="AD"/>
  <p188:author id="{DC0077B3-5DBB-EDEC-F055-DA8A04F1A110}" name="Michal Svec" initials="MS" userId="S::msvec@suse.com::e0a16f7c-14ff-4656-965a-4065c755279a" providerId="AD"/>
  <p188:author id="{0FA6E1B6-916C-3DD1-4CBB-548ED0A47379}" name="Peter Lees" initials="PL" userId="S::peter.lees@suse.com::6e237a29-acd7-4120-b3a5-28473bb3b94e" providerId="AD"/>
  <p188:author id="{B05594CD-5C7A-A1B2-C5FE-36C586ABD013}" name="Donald Vosburg" initials="DV" userId="S::donald.vosburg@suse.com::eba6024d-6be3-4fc6-af4b-c73103b47990" providerId="AD"/>
  <p188:author id="{569997F4-D2B5-0C12-FDD9-2DA517BDAF15}" name="Oliver Klee" initials="OK" userId="S::oliver.klee@suse.com::6a33bf52-0d62-488d-9e05-e17a12001f3c" providerId="AD"/>
  <p188:author id="{2C6B76FD-C531-80C5-ADBB-0910007401DF}" name="Miriam Kang" initials="MK" userId="S::miriam.kang@suse.com::b5c865b1-d5c9-429f-981c-20ad1a20500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Stacey Miller" initials="SM" lastIdx="8" clrIdx="0"/>
  <p:cmAuthor id="7" name="Neil Barnett" initials="NB" lastIdx="1" clrIdx="7">
    <p:extLst>
      <p:ext uri="{19B8F6BF-5375-455C-9EA6-DF929625EA0E}">
        <p15:presenceInfo xmlns:p15="http://schemas.microsoft.com/office/powerpoint/2012/main" userId="S::nbarnett@suse.com::8af946ac-fafb-42c4-b88b-6851f650c597" providerId="AD"/>
      </p:ext>
    </p:extLst>
  </p:cmAuthor>
  <p:cmAuthor id="1" name="Kai Dupke" initials="KD" lastIdx="15" clrIdx="1">
    <p:extLst>
      <p:ext uri="{19B8F6BF-5375-455C-9EA6-DF929625EA0E}">
        <p15:presenceInfo xmlns:p15="http://schemas.microsoft.com/office/powerpoint/2012/main" userId="S::kdupke@suse.com::c166d5a8-8154-4e6b-ba1f-47907c1a782c" providerId="AD"/>
      </p:ext>
    </p:extLst>
  </p:cmAuthor>
  <p:cmAuthor id="8" name="Marita Werner" initials="MW" lastIdx="1" clrIdx="8">
    <p:extLst>
      <p:ext uri="{19B8F6BF-5375-455C-9EA6-DF929625EA0E}">
        <p15:presenceInfo xmlns:p15="http://schemas.microsoft.com/office/powerpoint/2012/main" userId="S::mawerner@suse.com::6c5afd9d-8253-4c7d-b401-1adf74bc27f2" providerId="AD"/>
      </p:ext>
    </p:extLst>
  </p:cmAuthor>
  <p:cmAuthor id="2" name="Stefan Behlert" initials="SB" lastIdx="20" clrIdx="2">
    <p:extLst>
      <p:ext uri="{19B8F6BF-5375-455C-9EA6-DF929625EA0E}">
        <p15:presenceInfo xmlns:p15="http://schemas.microsoft.com/office/powerpoint/2012/main" userId="S::behlert@suse.com::4e989a1b-40b1-4927-8d59-091f0ae1856d" providerId="AD"/>
      </p:ext>
    </p:extLst>
  </p:cmAuthor>
  <p:cmAuthor id="3" name="Thomas Di Giacomo" initials="TG" lastIdx="6" clrIdx="3">
    <p:extLst>
      <p:ext uri="{19B8F6BF-5375-455C-9EA6-DF929625EA0E}">
        <p15:presenceInfo xmlns:p15="http://schemas.microsoft.com/office/powerpoint/2012/main" userId="S::thomas.di.giacomo@suse.com::323cb8c3-8388-4ea8-8ab3-a13e3c263846" providerId="AD"/>
      </p:ext>
    </p:extLst>
  </p:cmAuthor>
  <p:cmAuthor id="4" name="Dirk Mueller" initials="DM" lastIdx="2" clrIdx="4">
    <p:extLst>
      <p:ext uri="{19B8F6BF-5375-455C-9EA6-DF929625EA0E}">
        <p15:presenceInfo xmlns:p15="http://schemas.microsoft.com/office/powerpoint/2012/main" userId="S::dmueller@suse.com::ee4dcd22-5a3e-46e9-b912-24d1fcc8e74a" providerId="AD"/>
      </p:ext>
    </p:extLst>
  </p:cmAuthor>
  <p:cmAuthor id="5" name="Marcus Meissner" initials="MM" lastIdx="5" clrIdx="5">
    <p:extLst>
      <p:ext uri="{19B8F6BF-5375-455C-9EA6-DF929625EA0E}">
        <p15:presenceInfo xmlns:p15="http://schemas.microsoft.com/office/powerpoint/2012/main" userId="S::meissner@suse.com::32557e16-437e-4643-b73e-b517551d8ab0" providerId="AD"/>
      </p:ext>
    </p:extLst>
  </p:cmAuthor>
  <p:cmAuthor id="6" name="Michal Svec" initials="MS" lastIdx="7" clrIdx="6">
    <p:extLst>
      <p:ext uri="{19B8F6BF-5375-455C-9EA6-DF929625EA0E}">
        <p15:presenceInfo xmlns:p15="http://schemas.microsoft.com/office/powerpoint/2012/main" userId="S::msvec@suse.com::e0a16f7c-14ff-4656-965a-4065c755279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46E295-DD9F-6F80-886D-D0E5D6F2C2FF}" v="602" dt="2022-01-27T16:30:47.043"/>
    <p1510:client id="{0DB04671-C0B8-7DE6-C056-6F7A581FCABF}" v="2" dt="2022-01-27T17:48:30.902"/>
    <p1510:client id="{1431FE16-17E4-FD58-C50F-B71EB8E1FF4E}" v="19" dt="2022-01-28T16:41:00.344"/>
    <p1510:client id="{252C6584-320C-3CAF-3027-F98C0A9A513D}" v="27" dt="2022-01-27T16:30:25.253"/>
    <p1510:client id="{265E0FC6-3575-0AC7-E9C1-1F898FB66665}" v="3" dt="2022-01-28T12:15:12.854"/>
    <p1510:client id="{3C0104D3-8C6C-C34B-97A3-7BFAAA440E4A}" v="235" dt="2022-01-28T13:30:08.244"/>
    <p1510:client id="{3F3996D1-C320-B69C-EE9A-A003FA685BBC}" v="1" dt="2022-01-28T13:37:34.659"/>
    <p1510:client id="{3FFBADAE-08A3-09F6-B44E-2F2617EB689B}" v="5" dt="2022-01-27T15:35:50.708"/>
    <p1510:client id="{4457F96C-EA37-CC8E-05D1-A283FB049BE2}" v="126" dt="2022-01-27T17:08:51.727"/>
    <p1510:client id="{4ADAB21C-557E-20B1-6D9F-681DCA15F36F}" v="5" dt="2022-01-28T12:09:30.532"/>
    <p1510:client id="{4C2F57B3-A241-5329-C72F-ED7A96ABBE8E}" v="155" dt="2022-01-27T14:38:03.344"/>
    <p1510:client id="{4F7600A1-39FB-4477-BE55-9F42C5522653}" v="184" dt="2022-02-07T18:15:01.938"/>
    <p1510:client id="{924F7B9F-8722-598D-0CC7-C319218D67FD}" v="12" dt="2022-01-28T13:49:17.590"/>
    <p1510:client id="{98FFA7E1-B280-0B75-AA99-6600AAB5F95A}" v="3" dt="2022-01-28T13:19:31.333"/>
    <p1510:client id="{998E06E2-20ED-4C5B-B642-3E7BC5143510}" v="2" dt="2022-01-27T14:34:38.611"/>
    <p1510:client id="{BAF2D8DC-DF97-3D12-0CB1-8D0CDBE53342}" v="59" dt="2022-01-28T13:46:42.040"/>
    <p1510:client id="{BE7358EC-7E54-4D22-BE9F-31DCC9EE3621}" v="3" dt="2022-02-18T00:16:56.942"/>
    <p1510:client id="{D3DF5C66-9606-43FB-856D-13A1FA37AE96}" v="157" dt="2022-02-07T17:57:42.241"/>
    <p1510:client id="{EEF9D4C2-3B7F-5134-554D-4FF87A694212}" v="32" dt="2022-01-28T16:39:51.138"/>
  </p1510:revLst>
</p1510:revInfo>
</file>

<file path=ppt/tableStyles.xml><?xml version="1.0" encoding="utf-8"?>
<a:tblStyleLst xmlns:a="http://schemas.openxmlformats.org/drawingml/2006/main" def="{5C22544A-7EE6-4342-B048-85BDC9FD1C3A}">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presProps" Target="presProps.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notesMaster" Target="notesMasters/notesMaster1.xml"/><Relationship Id="rId40" Type="http://schemas.openxmlformats.org/officeDocument/2006/relationships/viewProps" Target="viewProps.xml"/><Relationship Id="rId45"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microsoft.com/office/2016/11/relationships/changesInfo" Target="changesInfos/changesInfo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commentAuthors" Target="commentAuthors.xml"/><Relationship Id="rId20" Type="http://schemas.openxmlformats.org/officeDocument/2006/relationships/slide" Target="slides/slide10.xml"/><Relationship Id="rId4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Carrington" userId="3ae2xSm4+pOc6OQ09z6h83Q4SqJAi9oxRVPP285C0mY=" providerId="None" clId="Web-{4F7600A1-39FB-4477-BE55-9F42C5522653}"/>
    <pc:docChg chg="addSld delSld modSld sldOrd modMainMaster">
      <pc:chgData name="Michael Carrington" userId="3ae2xSm4+pOc6OQ09z6h83Q4SqJAi9oxRVPP285C0mY=" providerId="None" clId="Web-{4F7600A1-39FB-4477-BE55-9F42C5522653}" dt="2022-02-07T18:15:01.938" v="145" actId="1076"/>
      <pc:docMkLst>
        <pc:docMk/>
      </pc:docMkLst>
      <pc:sldChg chg="addSp delSp modSp">
        <pc:chgData name="Michael Carrington" userId="3ae2xSm4+pOc6OQ09z6h83Q4SqJAi9oxRVPP285C0mY=" providerId="None" clId="Web-{4F7600A1-39FB-4477-BE55-9F42C5522653}" dt="2022-02-07T18:15:01.938" v="145" actId="1076"/>
        <pc:sldMkLst>
          <pc:docMk/>
          <pc:sldMk cId="0" sldId="256"/>
        </pc:sldMkLst>
        <pc:spChg chg="add del mod">
          <ac:chgData name="Michael Carrington" userId="3ae2xSm4+pOc6OQ09z6h83Q4SqJAi9oxRVPP285C0mY=" providerId="None" clId="Web-{4F7600A1-39FB-4477-BE55-9F42C5522653}" dt="2022-02-07T18:13:41.126" v="124"/>
          <ac:spMkLst>
            <pc:docMk/>
            <pc:sldMk cId="0" sldId="256"/>
            <ac:spMk id="2" creationId="{192E9A12-C50A-47E6-B496-705EEB9F5255}"/>
          </ac:spMkLst>
        </pc:spChg>
        <pc:spChg chg="mod">
          <ac:chgData name="Michael Carrington" userId="3ae2xSm4+pOc6OQ09z6h83Q4SqJAi9oxRVPP285C0mY=" providerId="None" clId="Web-{4F7600A1-39FB-4477-BE55-9F42C5522653}" dt="2022-02-07T18:14:57.906" v="144" actId="1076"/>
          <ac:spMkLst>
            <pc:docMk/>
            <pc:sldMk cId="0" sldId="256"/>
            <ac:spMk id="176" creationId="{00000000-0000-0000-0000-000000000000}"/>
          </ac:spMkLst>
        </pc:spChg>
        <pc:spChg chg="mod">
          <ac:chgData name="Michael Carrington" userId="3ae2xSm4+pOc6OQ09z6h83Q4SqJAi9oxRVPP285C0mY=" providerId="None" clId="Web-{4F7600A1-39FB-4477-BE55-9F42C5522653}" dt="2022-02-07T18:15:01.938" v="145" actId="1076"/>
          <ac:spMkLst>
            <pc:docMk/>
            <pc:sldMk cId="0" sldId="256"/>
            <ac:spMk id="180" creationId="{00000000-0000-0000-0000-000000000000}"/>
          </ac:spMkLst>
        </pc:spChg>
      </pc:sldChg>
      <pc:sldChg chg="ord">
        <pc:chgData name="Michael Carrington" userId="3ae2xSm4+pOc6OQ09z6h83Q4SqJAi9oxRVPP285C0mY=" providerId="None" clId="Web-{4F7600A1-39FB-4477-BE55-9F42C5522653}" dt="2022-02-07T18:04:55.915" v="87"/>
        <pc:sldMkLst>
          <pc:docMk/>
          <pc:sldMk cId="2172381947" sldId="2076137282"/>
        </pc:sldMkLst>
      </pc:sldChg>
      <pc:sldChg chg="del">
        <pc:chgData name="Michael Carrington" userId="3ae2xSm4+pOc6OQ09z6h83Q4SqJAi9oxRVPP285C0mY=" providerId="None" clId="Web-{4F7600A1-39FB-4477-BE55-9F42C5522653}" dt="2022-02-07T18:05:33.946" v="88"/>
        <pc:sldMkLst>
          <pc:docMk/>
          <pc:sldMk cId="4176908883" sldId="2076137291"/>
        </pc:sldMkLst>
      </pc:sldChg>
      <pc:sldChg chg="add del ord">
        <pc:chgData name="Michael Carrington" userId="3ae2xSm4+pOc6OQ09z6h83Q4SqJAi9oxRVPP285C0mY=" providerId="None" clId="Web-{4F7600A1-39FB-4477-BE55-9F42C5522653}" dt="2022-02-07T18:12:18.706" v="102"/>
        <pc:sldMkLst>
          <pc:docMk/>
          <pc:sldMk cId="3218098690" sldId="2076137297"/>
        </pc:sldMkLst>
      </pc:sldChg>
      <pc:sldChg chg="add del ord">
        <pc:chgData name="Michael Carrington" userId="3ae2xSm4+pOc6OQ09z6h83Q4SqJAi9oxRVPP285C0mY=" providerId="None" clId="Web-{4F7600A1-39FB-4477-BE55-9F42C5522653}" dt="2022-02-07T18:12:15.643" v="101"/>
        <pc:sldMkLst>
          <pc:docMk/>
          <pc:sldMk cId="1147728523" sldId="2076137298"/>
        </pc:sldMkLst>
      </pc:sldChg>
      <pc:sldChg chg="add del ord">
        <pc:chgData name="Michael Carrington" userId="3ae2xSm4+pOc6OQ09z6h83Q4SqJAi9oxRVPP285C0mY=" providerId="None" clId="Web-{4F7600A1-39FB-4477-BE55-9F42C5522653}" dt="2022-02-07T18:12:11.487" v="100"/>
        <pc:sldMkLst>
          <pc:docMk/>
          <pc:sldMk cId="2779882945" sldId="2076137299"/>
        </pc:sldMkLst>
      </pc:sldChg>
      <pc:sldChg chg="add del ord">
        <pc:chgData name="Michael Carrington" userId="3ae2xSm4+pOc6OQ09z6h83Q4SqJAi9oxRVPP285C0mY=" providerId="None" clId="Web-{4F7600A1-39FB-4477-BE55-9F42C5522653}" dt="2022-02-07T18:12:34.643" v="103"/>
        <pc:sldMkLst>
          <pc:docMk/>
          <pc:sldMk cId="3477386860" sldId="2076137300"/>
        </pc:sldMkLst>
      </pc:sldChg>
      <pc:sldChg chg="add ord">
        <pc:chgData name="Michael Carrington" userId="3ae2xSm4+pOc6OQ09z6h83Q4SqJAi9oxRVPP285C0mY=" providerId="None" clId="Web-{4F7600A1-39FB-4477-BE55-9F42C5522653}" dt="2022-02-07T18:01:29.168" v="28"/>
        <pc:sldMkLst>
          <pc:docMk/>
          <pc:sldMk cId="3945061917" sldId="2076137301"/>
        </pc:sldMkLst>
      </pc:sldChg>
      <pc:sldChg chg="add ord">
        <pc:chgData name="Michael Carrington" userId="3ae2xSm4+pOc6OQ09z6h83Q4SqJAi9oxRVPP285C0mY=" providerId="None" clId="Web-{4F7600A1-39FB-4477-BE55-9F42C5522653}" dt="2022-02-07T18:01:29.168" v="29"/>
        <pc:sldMkLst>
          <pc:docMk/>
          <pc:sldMk cId="1129235834" sldId="2076137302"/>
        </pc:sldMkLst>
      </pc:sldChg>
      <pc:sldChg chg="add ord">
        <pc:chgData name="Michael Carrington" userId="3ae2xSm4+pOc6OQ09z6h83Q4SqJAi9oxRVPP285C0mY=" providerId="None" clId="Web-{4F7600A1-39FB-4477-BE55-9F42C5522653}" dt="2022-02-07T18:01:29.168" v="30"/>
        <pc:sldMkLst>
          <pc:docMk/>
          <pc:sldMk cId="3625307732" sldId="2076137303"/>
        </pc:sldMkLst>
      </pc:sldChg>
      <pc:sldChg chg="add ord">
        <pc:chgData name="Michael Carrington" userId="3ae2xSm4+pOc6OQ09z6h83Q4SqJAi9oxRVPP285C0mY=" providerId="None" clId="Web-{4F7600A1-39FB-4477-BE55-9F42C5522653}" dt="2022-02-07T18:01:29.168" v="31"/>
        <pc:sldMkLst>
          <pc:docMk/>
          <pc:sldMk cId="608452452" sldId="2076137304"/>
        </pc:sldMkLst>
      </pc:sldChg>
      <pc:sldChg chg="add del ord">
        <pc:chgData name="Michael Carrington" userId="3ae2xSm4+pOc6OQ09z6h83Q4SqJAi9oxRVPP285C0mY=" providerId="None" clId="Web-{4F7600A1-39FB-4477-BE55-9F42C5522653}" dt="2022-02-07T18:10:11.332" v="99"/>
        <pc:sldMkLst>
          <pc:docMk/>
          <pc:sldMk cId="2909250070" sldId="2076137305"/>
        </pc:sldMkLst>
      </pc:sldChg>
      <pc:sldChg chg="add del ord">
        <pc:chgData name="Michael Carrington" userId="3ae2xSm4+pOc6OQ09z6h83Q4SqJAi9oxRVPP285C0mY=" providerId="None" clId="Web-{4F7600A1-39FB-4477-BE55-9F42C5522653}" dt="2022-02-07T18:10:06.114" v="98"/>
        <pc:sldMkLst>
          <pc:docMk/>
          <pc:sldMk cId="3367291976" sldId="2076137306"/>
        </pc:sldMkLst>
      </pc:sldChg>
      <pc:sldChg chg="add del ord">
        <pc:chgData name="Michael Carrington" userId="3ae2xSm4+pOc6OQ09z6h83Q4SqJAi9oxRVPP285C0mY=" providerId="None" clId="Web-{4F7600A1-39FB-4477-BE55-9F42C5522653}" dt="2022-02-07T18:03:07.058" v="70"/>
        <pc:sldMkLst>
          <pc:docMk/>
          <pc:sldMk cId="1599749800" sldId="2076137307"/>
        </pc:sldMkLst>
      </pc:sldChg>
      <pc:sldChg chg="add del ord">
        <pc:chgData name="Michael Carrington" userId="3ae2xSm4+pOc6OQ09z6h83Q4SqJAi9oxRVPP285C0mY=" providerId="None" clId="Web-{4F7600A1-39FB-4477-BE55-9F42C5522653}" dt="2022-02-07T18:09:28.599" v="96"/>
        <pc:sldMkLst>
          <pc:docMk/>
          <pc:sldMk cId="2482827399" sldId="2076137308"/>
        </pc:sldMkLst>
      </pc:sldChg>
      <pc:sldChg chg="add del ord">
        <pc:chgData name="Michael Carrington" userId="3ae2xSm4+pOc6OQ09z6h83Q4SqJAi9oxRVPP285C0mY=" providerId="None" clId="Web-{4F7600A1-39FB-4477-BE55-9F42C5522653}" dt="2022-02-07T18:09:24.427" v="95"/>
        <pc:sldMkLst>
          <pc:docMk/>
          <pc:sldMk cId="3591248285" sldId="2076137309"/>
        </pc:sldMkLst>
      </pc:sldChg>
      <pc:sldChg chg="add del ord">
        <pc:chgData name="Michael Carrington" userId="3ae2xSm4+pOc6OQ09z6h83Q4SqJAi9oxRVPP285C0mY=" providerId="None" clId="Web-{4F7600A1-39FB-4477-BE55-9F42C5522653}" dt="2022-02-07T18:09:20.630" v="94"/>
        <pc:sldMkLst>
          <pc:docMk/>
          <pc:sldMk cId="733029716" sldId="2076137310"/>
        </pc:sldMkLst>
      </pc:sldChg>
      <pc:sldChg chg="add del ord">
        <pc:chgData name="Michael Carrington" userId="3ae2xSm4+pOc6OQ09z6h83Q4SqJAi9oxRVPP285C0mY=" providerId="None" clId="Web-{4F7600A1-39FB-4477-BE55-9F42C5522653}" dt="2022-02-07T18:09:16.911" v="93"/>
        <pc:sldMkLst>
          <pc:docMk/>
          <pc:sldMk cId="3246657809" sldId="2076137311"/>
        </pc:sldMkLst>
      </pc:sldChg>
      <pc:sldChg chg="add del ord">
        <pc:chgData name="Michael Carrington" userId="3ae2xSm4+pOc6OQ09z6h83Q4SqJAi9oxRVPP285C0mY=" providerId="None" clId="Web-{4F7600A1-39FB-4477-BE55-9F42C5522653}" dt="2022-02-07T18:09:40.942" v="97"/>
        <pc:sldMkLst>
          <pc:docMk/>
          <pc:sldMk cId="1800999658" sldId="2076137312"/>
        </pc:sldMkLst>
      </pc:sldChg>
      <pc:sldChg chg="add del ord">
        <pc:chgData name="Michael Carrington" userId="3ae2xSm4+pOc6OQ09z6h83Q4SqJAi9oxRVPP285C0mY=" providerId="None" clId="Web-{4F7600A1-39FB-4477-BE55-9F42C5522653}" dt="2022-02-07T18:08:30.334" v="92"/>
        <pc:sldMkLst>
          <pc:docMk/>
          <pc:sldMk cId="1204482643" sldId="2076137313"/>
        </pc:sldMkLst>
      </pc:sldChg>
      <pc:sldChg chg="add del ord">
        <pc:chgData name="Michael Carrington" userId="3ae2xSm4+pOc6OQ09z6h83Q4SqJAi9oxRVPP285C0mY=" providerId="None" clId="Web-{4F7600A1-39FB-4477-BE55-9F42C5522653}" dt="2022-02-07T18:08:18.694" v="91"/>
        <pc:sldMkLst>
          <pc:docMk/>
          <pc:sldMk cId="1267199918" sldId="2076137314"/>
        </pc:sldMkLst>
      </pc:sldChg>
      <pc:sldChg chg="add del ord">
        <pc:chgData name="Michael Carrington" userId="3ae2xSm4+pOc6OQ09z6h83Q4SqJAi9oxRVPP285C0mY=" providerId="None" clId="Web-{4F7600A1-39FB-4477-BE55-9F42C5522653}" dt="2022-02-07T18:08:09.959" v="90"/>
        <pc:sldMkLst>
          <pc:docMk/>
          <pc:sldMk cId="2258229917" sldId="2076137315"/>
        </pc:sldMkLst>
      </pc:sldChg>
      <pc:sldChg chg="add del ord">
        <pc:chgData name="Michael Carrington" userId="3ae2xSm4+pOc6OQ09z6h83Q4SqJAi9oxRVPP285C0mY=" providerId="None" clId="Web-{4F7600A1-39FB-4477-BE55-9F42C5522653}" dt="2022-02-07T18:08:04.928" v="89"/>
        <pc:sldMkLst>
          <pc:docMk/>
          <pc:sldMk cId="1251019964" sldId="2076137316"/>
        </pc:sldMkLst>
      </pc:sldChg>
      <pc:sldChg chg="add ord">
        <pc:chgData name="Michael Carrington" userId="3ae2xSm4+pOc6OQ09z6h83Q4SqJAi9oxRVPP285C0mY=" providerId="None" clId="Web-{4F7600A1-39FB-4477-BE55-9F42C5522653}" dt="2022-02-07T18:01:29.200" v="44"/>
        <pc:sldMkLst>
          <pc:docMk/>
          <pc:sldMk cId="2447579090" sldId="2076137317"/>
        </pc:sldMkLst>
      </pc:sldChg>
      <pc:sldChg chg="add ord">
        <pc:chgData name="Michael Carrington" userId="3ae2xSm4+pOc6OQ09z6h83Q4SqJAi9oxRVPP285C0mY=" providerId="None" clId="Web-{4F7600A1-39FB-4477-BE55-9F42C5522653}" dt="2022-02-07T18:01:29.200" v="45"/>
        <pc:sldMkLst>
          <pc:docMk/>
          <pc:sldMk cId="3895515051" sldId="2076137318"/>
        </pc:sldMkLst>
      </pc:sldChg>
      <pc:sldChg chg="add ord">
        <pc:chgData name="Michael Carrington" userId="3ae2xSm4+pOc6OQ09z6h83Q4SqJAi9oxRVPP285C0mY=" providerId="None" clId="Web-{4F7600A1-39FB-4477-BE55-9F42C5522653}" dt="2022-02-07T18:01:29.200" v="46"/>
        <pc:sldMkLst>
          <pc:docMk/>
          <pc:sldMk cId="3592773575" sldId="2076137319"/>
        </pc:sldMkLst>
      </pc:sldChg>
      <pc:sldChg chg="addSp modSp add del ord">
        <pc:chgData name="Michael Carrington" userId="3ae2xSm4+pOc6OQ09z6h83Q4SqJAi9oxRVPP285C0mY=" providerId="None" clId="Web-{4F7600A1-39FB-4477-BE55-9F42C5522653}" dt="2022-02-07T18:04:42.540" v="86"/>
        <pc:sldMkLst>
          <pc:docMk/>
          <pc:sldMk cId="3501357578" sldId="2076137320"/>
        </pc:sldMkLst>
        <pc:spChg chg="add mod">
          <ac:chgData name="Michael Carrington" userId="3ae2xSm4+pOc6OQ09z6h83Q4SqJAi9oxRVPP285C0mY=" providerId="None" clId="Web-{4F7600A1-39FB-4477-BE55-9F42C5522653}" dt="2022-02-07T18:03:16.682" v="72"/>
          <ac:spMkLst>
            <pc:docMk/>
            <pc:sldMk cId="3501357578" sldId="2076137320"/>
            <ac:spMk id="2" creationId="{A8A26A4C-D8BF-4FD3-9A2D-D6CB9E0650C4}"/>
          </ac:spMkLst>
        </pc:spChg>
      </pc:sldChg>
      <pc:sldChg chg="addSp delSp modSp add replId">
        <pc:chgData name="Michael Carrington" userId="3ae2xSm4+pOc6OQ09z6h83Q4SqJAi9oxRVPP285C0mY=" providerId="None" clId="Web-{4F7600A1-39FB-4477-BE55-9F42C5522653}" dt="2022-02-07T18:03:02.448" v="69" actId="20577"/>
        <pc:sldMkLst>
          <pc:docMk/>
          <pc:sldMk cId="3210489969" sldId="2076137321"/>
        </pc:sldMkLst>
        <pc:spChg chg="add del mod">
          <ac:chgData name="Michael Carrington" userId="3ae2xSm4+pOc6OQ09z6h83Q4SqJAi9oxRVPP285C0mY=" providerId="None" clId="Web-{4F7600A1-39FB-4477-BE55-9F42C5522653}" dt="2022-02-07T18:02:33.730" v="60"/>
          <ac:spMkLst>
            <pc:docMk/>
            <pc:sldMk cId="3210489969" sldId="2076137321"/>
            <ac:spMk id="2" creationId="{63FB9265-70D0-481F-8AFE-767EF4B5A8A0}"/>
          </ac:spMkLst>
        </pc:spChg>
        <pc:spChg chg="add mod">
          <ac:chgData name="Michael Carrington" userId="3ae2xSm4+pOc6OQ09z6h83Q4SqJAi9oxRVPP285C0mY=" providerId="None" clId="Web-{4F7600A1-39FB-4477-BE55-9F42C5522653}" dt="2022-02-07T18:03:02.448" v="69" actId="20577"/>
          <ac:spMkLst>
            <pc:docMk/>
            <pc:sldMk cId="3210489969" sldId="2076137321"/>
            <ac:spMk id="3" creationId="{2C05B90E-ABC5-49D7-B575-B219EE4F689E}"/>
          </ac:spMkLst>
        </pc:spChg>
        <pc:spChg chg="mod">
          <ac:chgData name="Michael Carrington" userId="3ae2xSm4+pOc6OQ09z6h83Q4SqJAi9oxRVPP285C0mY=" providerId="None" clId="Web-{4F7600A1-39FB-4477-BE55-9F42C5522653}" dt="2022-02-07T18:01:57.027" v="56" actId="20577"/>
          <ac:spMkLst>
            <pc:docMk/>
            <pc:sldMk cId="3210489969" sldId="2076137321"/>
            <ac:spMk id="7" creationId="{00000000-0000-0000-0000-000000000000}"/>
          </ac:spMkLst>
        </pc:spChg>
      </pc:sldChg>
      <pc:sldChg chg="addSp delSp modSp add ord replId">
        <pc:chgData name="Michael Carrington" userId="3ae2xSm4+pOc6OQ09z6h83Q4SqJAi9oxRVPP285C0mY=" providerId="None" clId="Web-{4F7600A1-39FB-4477-BE55-9F42C5522653}" dt="2022-02-07T18:04:35.025" v="85" actId="1076"/>
        <pc:sldMkLst>
          <pc:docMk/>
          <pc:sldMk cId="2654961329" sldId="2076137322"/>
        </pc:sldMkLst>
        <pc:spChg chg="add mod">
          <ac:chgData name="Michael Carrington" userId="3ae2xSm4+pOc6OQ09z6h83Q4SqJAi9oxRVPP285C0mY=" providerId="None" clId="Web-{4F7600A1-39FB-4477-BE55-9F42C5522653}" dt="2022-02-07T18:04:35.025" v="85" actId="1076"/>
          <ac:spMkLst>
            <pc:docMk/>
            <pc:sldMk cId="2654961329" sldId="2076137322"/>
            <ac:spMk id="2" creationId="{632552AC-033B-4EA3-B6A9-A141D2A3ECB7}"/>
          </ac:spMkLst>
        </pc:spChg>
        <pc:spChg chg="del">
          <ac:chgData name="Michael Carrington" userId="3ae2xSm4+pOc6OQ09z6h83Q4SqJAi9oxRVPP285C0mY=" providerId="None" clId="Web-{4F7600A1-39FB-4477-BE55-9F42C5522653}" dt="2022-02-07T18:04:07.760" v="80"/>
          <ac:spMkLst>
            <pc:docMk/>
            <pc:sldMk cId="2654961329" sldId="2076137322"/>
            <ac:spMk id="3" creationId="{2C05B90E-ABC5-49D7-B575-B219EE4F689E}"/>
          </ac:spMkLst>
        </pc:spChg>
        <pc:spChg chg="mod">
          <ac:chgData name="Michael Carrington" userId="3ae2xSm4+pOc6OQ09z6h83Q4SqJAi9oxRVPP285C0mY=" providerId="None" clId="Web-{4F7600A1-39FB-4477-BE55-9F42C5522653}" dt="2022-02-07T18:03:59.119" v="77" actId="20577"/>
          <ac:spMkLst>
            <pc:docMk/>
            <pc:sldMk cId="2654961329" sldId="2076137322"/>
            <ac:spMk id="7" creationId="{00000000-0000-0000-0000-000000000000}"/>
          </ac:spMkLst>
        </pc:spChg>
      </pc:sldChg>
      <pc:sldMasterChg chg="modSldLayout">
        <pc:chgData name="Michael Carrington" userId="3ae2xSm4+pOc6OQ09z6h83Q4SqJAi9oxRVPP285C0mY=" providerId="None" clId="Web-{4F7600A1-39FB-4477-BE55-9F42C5522653}" dt="2022-02-07T18:00:01.795" v="0"/>
        <pc:sldMasterMkLst>
          <pc:docMk/>
          <pc:sldMasterMk cId="0" sldId="2147483739"/>
        </pc:sldMasterMkLst>
        <pc:sldLayoutChg chg="replId">
          <pc:chgData name="Michael Carrington" userId="3ae2xSm4+pOc6OQ09z6h83Q4SqJAi9oxRVPP285C0mY=" providerId="None" clId="Web-{4F7600A1-39FB-4477-BE55-9F42C5522653}" dt="2022-02-07T18:00:01.795" v="0"/>
          <pc:sldLayoutMkLst>
            <pc:docMk/>
            <pc:sldMasterMk cId="0" sldId="2147483739"/>
            <pc:sldLayoutMk cId="0" sldId="2147483839"/>
          </pc:sldLayoutMkLst>
        </pc:sldLayoutChg>
      </pc:sldMasterChg>
      <pc:sldMasterChg chg="addSldLayout">
        <pc:chgData name="Michael Carrington" userId="3ae2xSm4+pOc6OQ09z6h83Q4SqJAi9oxRVPP285C0mY=" providerId="None" clId="Web-{4F7600A1-39FB-4477-BE55-9F42C5522653}" dt="2022-02-07T18:00:01.795" v="0"/>
        <pc:sldMasterMkLst>
          <pc:docMk/>
          <pc:sldMasterMk cId="1798366063" sldId="2147483762"/>
        </pc:sldMasterMkLst>
        <pc:sldLayoutChg chg="add">
          <pc:chgData name="Michael Carrington" userId="3ae2xSm4+pOc6OQ09z6h83Q4SqJAi9oxRVPP285C0mY=" providerId="None" clId="Web-{4F7600A1-39FB-4477-BE55-9F42C5522653}" dt="2022-02-07T18:00:01.795" v="0"/>
          <pc:sldLayoutMkLst>
            <pc:docMk/>
            <pc:sldMasterMk cId="1798366063" sldId="2147483762"/>
            <pc:sldLayoutMk cId="1768210102" sldId="2147483652"/>
          </pc:sldLayoutMkLst>
        </pc:sldLayoutChg>
        <pc:sldLayoutChg chg="add">
          <pc:chgData name="Michael Carrington" userId="3ae2xSm4+pOc6OQ09z6h83Q4SqJAi9oxRVPP285C0mY=" providerId="None" clId="Web-{4F7600A1-39FB-4477-BE55-9F42C5522653}" dt="2022-02-07T18:00:01.795" v="0"/>
          <pc:sldLayoutMkLst>
            <pc:docMk/>
            <pc:sldMasterMk cId="1798366063" sldId="2147483762"/>
            <pc:sldLayoutMk cId="1777394597" sldId="2147483660"/>
          </pc:sldLayoutMkLst>
        </pc:sldLayoutChg>
        <pc:sldLayoutChg chg="add">
          <pc:chgData name="Michael Carrington" userId="3ae2xSm4+pOc6OQ09z6h83Q4SqJAi9oxRVPP285C0mY=" providerId="None" clId="Web-{4F7600A1-39FB-4477-BE55-9F42C5522653}" dt="2022-02-07T18:00:01.795" v="0"/>
          <pc:sldLayoutMkLst>
            <pc:docMk/>
            <pc:sldMasterMk cId="1798366063" sldId="2147483762"/>
            <pc:sldLayoutMk cId="1035771482" sldId="2147483671"/>
          </pc:sldLayoutMkLst>
        </pc:sldLayoutChg>
        <pc:sldLayoutChg chg="add">
          <pc:chgData name="Michael Carrington" userId="3ae2xSm4+pOc6OQ09z6h83Q4SqJAi9oxRVPP285C0mY=" providerId="None" clId="Web-{4F7600A1-39FB-4477-BE55-9F42C5522653}" dt="2022-02-07T18:00:01.795" v="0"/>
          <pc:sldLayoutMkLst>
            <pc:docMk/>
            <pc:sldMasterMk cId="1798366063" sldId="2147483762"/>
            <pc:sldLayoutMk cId="974877054" sldId="2147483675"/>
          </pc:sldLayoutMkLst>
        </pc:sldLayoutChg>
        <pc:sldLayoutChg chg="add">
          <pc:chgData name="Michael Carrington" userId="3ae2xSm4+pOc6OQ09z6h83Q4SqJAi9oxRVPP285C0mY=" providerId="None" clId="Web-{4F7600A1-39FB-4477-BE55-9F42C5522653}" dt="2022-02-07T18:00:01.795" v="0"/>
          <pc:sldLayoutMkLst>
            <pc:docMk/>
            <pc:sldMasterMk cId="1798366063" sldId="2147483762"/>
            <pc:sldLayoutMk cId="1626796239" sldId="2147483680"/>
          </pc:sldLayoutMkLst>
        </pc:sldLayoutChg>
        <pc:sldLayoutChg chg="add">
          <pc:chgData name="Michael Carrington" userId="3ae2xSm4+pOc6OQ09z6h83Q4SqJAi9oxRVPP285C0mY=" providerId="None" clId="Web-{4F7600A1-39FB-4477-BE55-9F42C5522653}" dt="2022-02-07T18:00:01.795" v="0"/>
          <pc:sldLayoutMkLst>
            <pc:docMk/>
            <pc:sldMasterMk cId="1798366063" sldId="2147483762"/>
            <pc:sldLayoutMk cId="3679284877" sldId="2147483838"/>
          </pc:sldLayoutMkLst>
        </pc:sldLayoutChg>
        <pc:sldLayoutChg chg="add">
          <pc:chgData name="Michael Carrington" userId="3ae2xSm4+pOc6OQ09z6h83Q4SqJAi9oxRVPP285C0mY=" providerId="None" clId="Web-{4F7600A1-39FB-4477-BE55-9F42C5522653}" dt="2022-02-07T18:00:01.795" v="0"/>
          <pc:sldLayoutMkLst>
            <pc:docMk/>
            <pc:sldMasterMk cId="1798366063" sldId="2147483762"/>
            <pc:sldLayoutMk cId="3483193391" sldId="2147483840"/>
          </pc:sldLayoutMkLst>
        </pc:sldLayoutChg>
        <pc:sldLayoutChg chg="add">
          <pc:chgData name="Michael Carrington" userId="3ae2xSm4+pOc6OQ09z6h83Q4SqJAi9oxRVPP285C0mY=" providerId="None" clId="Web-{4F7600A1-39FB-4477-BE55-9F42C5522653}" dt="2022-02-07T18:00:01.795" v="0"/>
          <pc:sldLayoutMkLst>
            <pc:docMk/>
            <pc:sldMasterMk cId="1798366063" sldId="2147483762"/>
            <pc:sldLayoutMk cId="3801312215" sldId="2147483841"/>
          </pc:sldLayoutMkLst>
        </pc:sldLayoutChg>
        <pc:sldLayoutChg chg="add">
          <pc:chgData name="Michael Carrington" userId="3ae2xSm4+pOc6OQ09z6h83Q4SqJAi9oxRVPP285C0mY=" providerId="None" clId="Web-{4F7600A1-39FB-4477-BE55-9F42C5522653}" dt="2022-02-07T18:00:01.795" v="0"/>
          <pc:sldLayoutMkLst>
            <pc:docMk/>
            <pc:sldMasterMk cId="1798366063" sldId="2147483762"/>
            <pc:sldLayoutMk cId="1215308825" sldId="2147483842"/>
          </pc:sldLayoutMkLst>
        </pc:sldLayoutChg>
        <pc:sldLayoutChg chg="add">
          <pc:chgData name="Michael Carrington" userId="3ae2xSm4+pOc6OQ09z6h83Q4SqJAi9oxRVPP285C0mY=" providerId="None" clId="Web-{4F7600A1-39FB-4477-BE55-9F42C5522653}" dt="2022-02-07T18:00:01.795" v="0"/>
          <pc:sldLayoutMkLst>
            <pc:docMk/>
            <pc:sldMasterMk cId="1798366063" sldId="2147483762"/>
            <pc:sldLayoutMk cId="944890892" sldId="2147483843"/>
          </pc:sldLayoutMkLst>
        </pc:sldLayoutChg>
        <pc:sldLayoutChg chg="add">
          <pc:chgData name="Michael Carrington" userId="3ae2xSm4+pOc6OQ09z6h83Q4SqJAi9oxRVPP285C0mY=" providerId="None" clId="Web-{4F7600A1-39FB-4477-BE55-9F42C5522653}" dt="2022-02-07T18:00:01.795" v="0"/>
          <pc:sldLayoutMkLst>
            <pc:docMk/>
            <pc:sldMasterMk cId="1798366063" sldId="2147483762"/>
            <pc:sldLayoutMk cId="2831508945" sldId="2147483844"/>
          </pc:sldLayoutMkLst>
        </pc:sldLayoutChg>
        <pc:sldLayoutChg chg="add">
          <pc:chgData name="Michael Carrington" userId="3ae2xSm4+pOc6OQ09z6h83Q4SqJAi9oxRVPP285C0mY=" providerId="None" clId="Web-{4F7600A1-39FB-4477-BE55-9F42C5522653}" dt="2022-02-07T18:00:01.795" v="0"/>
          <pc:sldLayoutMkLst>
            <pc:docMk/>
            <pc:sldMasterMk cId="1798366063" sldId="2147483762"/>
            <pc:sldLayoutMk cId="284234797" sldId="2147483845"/>
          </pc:sldLayoutMkLst>
        </pc:sldLayoutChg>
        <pc:sldLayoutChg chg="add">
          <pc:chgData name="Michael Carrington" userId="3ae2xSm4+pOc6OQ09z6h83Q4SqJAi9oxRVPP285C0mY=" providerId="None" clId="Web-{4F7600A1-39FB-4477-BE55-9F42C5522653}" dt="2022-02-07T18:00:01.795" v="0"/>
          <pc:sldLayoutMkLst>
            <pc:docMk/>
            <pc:sldMasterMk cId="1798366063" sldId="2147483762"/>
            <pc:sldLayoutMk cId="3462342478" sldId="2147483846"/>
          </pc:sldLayoutMkLst>
        </pc:sldLayoutChg>
        <pc:sldLayoutChg chg="add">
          <pc:chgData name="Michael Carrington" userId="3ae2xSm4+pOc6OQ09z6h83Q4SqJAi9oxRVPP285C0mY=" providerId="None" clId="Web-{4F7600A1-39FB-4477-BE55-9F42C5522653}" dt="2022-02-07T18:00:01.795" v="0"/>
          <pc:sldLayoutMkLst>
            <pc:docMk/>
            <pc:sldMasterMk cId="1798366063" sldId="2147483762"/>
            <pc:sldLayoutMk cId="4026869500" sldId="2147483847"/>
          </pc:sldLayoutMkLst>
        </pc:sldLayoutChg>
        <pc:sldLayoutChg chg="add">
          <pc:chgData name="Michael Carrington" userId="3ae2xSm4+pOc6OQ09z6h83Q4SqJAi9oxRVPP285C0mY=" providerId="None" clId="Web-{4F7600A1-39FB-4477-BE55-9F42C5522653}" dt="2022-02-07T18:00:01.795" v="0"/>
          <pc:sldLayoutMkLst>
            <pc:docMk/>
            <pc:sldMasterMk cId="1798366063" sldId="2147483762"/>
            <pc:sldLayoutMk cId="1527249668" sldId="2147483848"/>
          </pc:sldLayoutMkLst>
        </pc:sldLayoutChg>
        <pc:sldLayoutChg chg="add">
          <pc:chgData name="Michael Carrington" userId="3ae2xSm4+pOc6OQ09z6h83Q4SqJAi9oxRVPP285C0mY=" providerId="None" clId="Web-{4F7600A1-39FB-4477-BE55-9F42C5522653}" dt="2022-02-07T18:00:01.795" v="0"/>
          <pc:sldLayoutMkLst>
            <pc:docMk/>
            <pc:sldMasterMk cId="1798366063" sldId="2147483762"/>
            <pc:sldLayoutMk cId="503602291" sldId="2147483849"/>
          </pc:sldLayoutMkLst>
        </pc:sldLayoutChg>
        <pc:sldLayoutChg chg="add">
          <pc:chgData name="Michael Carrington" userId="3ae2xSm4+pOc6OQ09z6h83Q4SqJAi9oxRVPP285C0mY=" providerId="None" clId="Web-{4F7600A1-39FB-4477-BE55-9F42C5522653}" dt="2022-02-07T18:00:01.795" v="0"/>
          <pc:sldLayoutMkLst>
            <pc:docMk/>
            <pc:sldMasterMk cId="1798366063" sldId="2147483762"/>
            <pc:sldLayoutMk cId="1427726336" sldId="2147483850"/>
          </pc:sldLayoutMkLst>
        </pc:sldLayoutChg>
        <pc:sldLayoutChg chg="add">
          <pc:chgData name="Michael Carrington" userId="3ae2xSm4+pOc6OQ09z6h83Q4SqJAi9oxRVPP285C0mY=" providerId="None" clId="Web-{4F7600A1-39FB-4477-BE55-9F42C5522653}" dt="2022-02-07T18:00:01.795" v="0"/>
          <pc:sldLayoutMkLst>
            <pc:docMk/>
            <pc:sldMasterMk cId="1798366063" sldId="2147483762"/>
            <pc:sldLayoutMk cId="3634139853" sldId="2147483851"/>
          </pc:sldLayoutMkLst>
        </pc:sldLayoutChg>
        <pc:sldLayoutChg chg="add">
          <pc:chgData name="Michael Carrington" userId="3ae2xSm4+pOc6OQ09z6h83Q4SqJAi9oxRVPP285C0mY=" providerId="None" clId="Web-{4F7600A1-39FB-4477-BE55-9F42C5522653}" dt="2022-02-07T18:00:01.795" v="0"/>
          <pc:sldLayoutMkLst>
            <pc:docMk/>
            <pc:sldMasterMk cId="1798366063" sldId="2147483762"/>
            <pc:sldLayoutMk cId="1818530385" sldId="2147483852"/>
          </pc:sldLayoutMkLst>
        </pc:sldLayoutChg>
        <pc:sldLayoutChg chg="add">
          <pc:chgData name="Michael Carrington" userId="3ae2xSm4+pOc6OQ09z6h83Q4SqJAi9oxRVPP285C0mY=" providerId="None" clId="Web-{4F7600A1-39FB-4477-BE55-9F42C5522653}" dt="2022-02-07T18:00:01.795" v="0"/>
          <pc:sldLayoutMkLst>
            <pc:docMk/>
            <pc:sldMasterMk cId="1798366063" sldId="2147483762"/>
            <pc:sldLayoutMk cId="2335437411" sldId="2147483854"/>
          </pc:sldLayoutMkLst>
        </pc:sldLayoutChg>
        <pc:sldLayoutChg chg="add">
          <pc:chgData name="Michael Carrington" userId="3ae2xSm4+pOc6OQ09z6h83Q4SqJAi9oxRVPP285C0mY=" providerId="None" clId="Web-{4F7600A1-39FB-4477-BE55-9F42C5522653}" dt="2022-02-07T18:00:01.795" v="0"/>
          <pc:sldLayoutMkLst>
            <pc:docMk/>
            <pc:sldMasterMk cId="1798366063" sldId="2147483762"/>
            <pc:sldLayoutMk cId="978988879" sldId="2147483855"/>
          </pc:sldLayoutMkLst>
        </pc:sldLayoutChg>
        <pc:sldLayoutChg chg="add">
          <pc:chgData name="Michael Carrington" userId="3ae2xSm4+pOc6OQ09z6h83Q4SqJAi9oxRVPP285C0mY=" providerId="None" clId="Web-{4F7600A1-39FB-4477-BE55-9F42C5522653}" dt="2022-02-07T18:00:01.795" v="0"/>
          <pc:sldLayoutMkLst>
            <pc:docMk/>
            <pc:sldMasterMk cId="1798366063" sldId="2147483762"/>
            <pc:sldLayoutMk cId="834675639" sldId="2147483856"/>
          </pc:sldLayoutMkLst>
        </pc:sldLayoutChg>
        <pc:sldLayoutChg chg="add">
          <pc:chgData name="Michael Carrington" userId="3ae2xSm4+pOc6OQ09z6h83Q4SqJAi9oxRVPP285C0mY=" providerId="None" clId="Web-{4F7600A1-39FB-4477-BE55-9F42C5522653}" dt="2022-02-07T18:00:01.795" v="0"/>
          <pc:sldLayoutMkLst>
            <pc:docMk/>
            <pc:sldMasterMk cId="1798366063" sldId="2147483762"/>
            <pc:sldLayoutMk cId="663034288" sldId="2147483857"/>
          </pc:sldLayoutMkLst>
        </pc:sldLayoutChg>
        <pc:sldLayoutChg chg="add">
          <pc:chgData name="Michael Carrington" userId="3ae2xSm4+pOc6OQ09z6h83Q4SqJAi9oxRVPP285C0mY=" providerId="None" clId="Web-{4F7600A1-39FB-4477-BE55-9F42C5522653}" dt="2022-02-07T18:00:01.795" v="0"/>
          <pc:sldLayoutMkLst>
            <pc:docMk/>
            <pc:sldMasterMk cId="1798366063" sldId="2147483762"/>
            <pc:sldLayoutMk cId="2644727902" sldId="2147483858"/>
          </pc:sldLayoutMkLst>
        </pc:sldLayoutChg>
        <pc:sldLayoutChg chg="add">
          <pc:chgData name="Michael Carrington" userId="3ae2xSm4+pOc6OQ09z6h83Q4SqJAi9oxRVPP285C0mY=" providerId="None" clId="Web-{4F7600A1-39FB-4477-BE55-9F42C5522653}" dt="2022-02-07T18:00:01.795" v="0"/>
          <pc:sldLayoutMkLst>
            <pc:docMk/>
            <pc:sldMasterMk cId="1798366063" sldId="2147483762"/>
            <pc:sldLayoutMk cId="1405373404" sldId="2147483859"/>
          </pc:sldLayoutMkLst>
        </pc:sldLayoutChg>
        <pc:sldLayoutChg chg="add">
          <pc:chgData name="Michael Carrington" userId="3ae2xSm4+pOc6OQ09z6h83Q4SqJAi9oxRVPP285C0mY=" providerId="None" clId="Web-{4F7600A1-39FB-4477-BE55-9F42C5522653}" dt="2022-02-07T18:00:01.795" v="0"/>
          <pc:sldLayoutMkLst>
            <pc:docMk/>
            <pc:sldMasterMk cId="1798366063" sldId="2147483762"/>
            <pc:sldLayoutMk cId="1494949555" sldId="2147483860"/>
          </pc:sldLayoutMkLst>
        </pc:sldLayoutChg>
        <pc:sldLayoutChg chg="add">
          <pc:chgData name="Michael Carrington" userId="3ae2xSm4+pOc6OQ09z6h83Q4SqJAi9oxRVPP285C0mY=" providerId="None" clId="Web-{4F7600A1-39FB-4477-BE55-9F42C5522653}" dt="2022-02-07T18:00:01.795" v="0"/>
          <pc:sldLayoutMkLst>
            <pc:docMk/>
            <pc:sldMasterMk cId="1798366063" sldId="2147483762"/>
            <pc:sldLayoutMk cId="3198756434" sldId="2147483861"/>
          </pc:sldLayoutMkLst>
        </pc:sldLayoutChg>
      </pc:sldMasterChg>
      <pc:sldMasterChg chg="modSldLayout">
        <pc:chgData name="Michael Carrington" userId="3ae2xSm4+pOc6OQ09z6h83Q4SqJAi9oxRVPP285C0mY=" providerId="None" clId="Web-{4F7600A1-39FB-4477-BE55-9F42C5522653}" dt="2022-02-07T18:00:01.795" v="0"/>
        <pc:sldMasterMkLst>
          <pc:docMk/>
          <pc:sldMasterMk cId="0" sldId="2147483769"/>
        </pc:sldMasterMkLst>
        <pc:sldLayoutChg chg="replId">
          <pc:chgData name="Michael Carrington" userId="3ae2xSm4+pOc6OQ09z6h83Q4SqJAi9oxRVPP285C0mY=" providerId="None" clId="Web-{4F7600A1-39FB-4477-BE55-9F42C5522653}" dt="2022-02-07T18:00:01.795" v="0"/>
          <pc:sldLayoutMkLst>
            <pc:docMk/>
            <pc:sldMasterMk cId="0" sldId="2147483769"/>
            <pc:sldLayoutMk cId="0" sldId="2147483853"/>
          </pc:sldLayoutMkLst>
        </pc:sldLayoutChg>
      </pc:sldMasterChg>
    </pc:docChg>
  </pc:docChgLst>
  <pc:docChgLst>
    <pc:chgData name="Michael Carrington" userId="3ae2xSm4+pOc6OQ09z6h83Q4SqJAi9oxRVPP285C0mY=" providerId="None" clId="Web-{D3DF5C66-9606-43FB-856D-13A1FA37AE96}"/>
    <pc:docChg chg="addSld delSld modSld sldOrd">
      <pc:chgData name="Michael Carrington" userId="3ae2xSm4+pOc6OQ09z6h83Q4SqJAi9oxRVPP285C0mY=" providerId="None" clId="Web-{D3DF5C66-9606-43FB-856D-13A1FA37AE96}" dt="2022-02-07T17:57:42.241" v="120"/>
      <pc:docMkLst>
        <pc:docMk/>
      </pc:docMkLst>
      <pc:sldChg chg="modSp">
        <pc:chgData name="Michael Carrington" userId="3ae2xSm4+pOc6OQ09z6h83Q4SqJAi9oxRVPP285C0mY=" providerId="None" clId="Web-{D3DF5C66-9606-43FB-856D-13A1FA37AE96}" dt="2022-02-07T17:47:33.152" v="37" actId="20577"/>
        <pc:sldMkLst>
          <pc:docMk/>
          <pc:sldMk cId="0" sldId="256"/>
        </pc:sldMkLst>
        <pc:spChg chg="mod">
          <ac:chgData name="Michael Carrington" userId="3ae2xSm4+pOc6OQ09z6h83Q4SqJAi9oxRVPP285C0mY=" providerId="None" clId="Web-{D3DF5C66-9606-43FB-856D-13A1FA37AE96}" dt="2022-02-07T17:47:33.152" v="37" actId="20577"/>
          <ac:spMkLst>
            <pc:docMk/>
            <pc:sldMk cId="0" sldId="256"/>
            <ac:spMk id="176" creationId="{00000000-0000-0000-0000-000000000000}"/>
          </ac:spMkLst>
        </pc:spChg>
        <pc:spChg chg="mod">
          <ac:chgData name="Michael Carrington" userId="3ae2xSm4+pOc6OQ09z6h83Q4SqJAi9oxRVPP285C0mY=" providerId="None" clId="Web-{D3DF5C66-9606-43FB-856D-13A1FA37AE96}" dt="2022-02-07T17:46:56.198" v="15" actId="14100"/>
          <ac:spMkLst>
            <pc:docMk/>
            <pc:sldMk cId="0" sldId="256"/>
            <ac:spMk id="180" creationId="{00000000-0000-0000-0000-000000000000}"/>
          </ac:spMkLst>
        </pc:spChg>
      </pc:sldChg>
      <pc:sldChg chg="del">
        <pc:chgData name="Michael Carrington" userId="3ae2xSm4+pOc6OQ09z6h83Q4SqJAi9oxRVPP285C0mY=" providerId="None" clId="Web-{D3DF5C66-9606-43FB-856D-13A1FA37AE96}" dt="2022-02-07T17:48:45.872" v="56"/>
        <pc:sldMkLst>
          <pc:docMk/>
          <pc:sldMk cId="0" sldId="258"/>
        </pc:sldMkLst>
      </pc:sldChg>
      <pc:sldChg chg="del">
        <pc:chgData name="Michael Carrington" userId="3ae2xSm4+pOc6OQ09z6h83Q4SqJAi9oxRVPP285C0mY=" providerId="None" clId="Web-{D3DF5C66-9606-43FB-856D-13A1FA37AE96}" dt="2022-02-07T17:50:57.577" v="73"/>
        <pc:sldMkLst>
          <pc:docMk/>
          <pc:sldMk cId="0" sldId="287"/>
        </pc:sldMkLst>
      </pc:sldChg>
      <pc:sldChg chg="del">
        <pc:chgData name="Michael Carrington" userId="3ae2xSm4+pOc6OQ09z6h83Q4SqJAi9oxRVPP285C0mY=" providerId="None" clId="Web-{D3DF5C66-9606-43FB-856D-13A1FA37AE96}" dt="2022-02-07T17:48:26.840" v="53"/>
        <pc:sldMkLst>
          <pc:docMk/>
          <pc:sldMk cId="1662789844" sldId="298"/>
        </pc:sldMkLst>
      </pc:sldChg>
      <pc:sldChg chg="del">
        <pc:chgData name="Michael Carrington" userId="3ae2xSm4+pOc6OQ09z6h83Q4SqJAi9oxRVPP285C0mY=" providerId="None" clId="Web-{D3DF5C66-9606-43FB-856D-13A1FA37AE96}" dt="2022-02-07T17:50:37.186" v="67"/>
        <pc:sldMkLst>
          <pc:docMk/>
          <pc:sldMk cId="1628157590" sldId="299"/>
        </pc:sldMkLst>
      </pc:sldChg>
      <pc:sldChg chg="del">
        <pc:chgData name="Michael Carrington" userId="3ae2xSm4+pOc6OQ09z6h83Q4SqJAi9oxRVPP285C0mY=" providerId="None" clId="Web-{D3DF5C66-9606-43FB-856D-13A1FA37AE96}" dt="2022-02-07T17:48:29.512" v="54"/>
        <pc:sldMkLst>
          <pc:docMk/>
          <pc:sldMk cId="1320005463" sldId="312"/>
        </pc:sldMkLst>
      </pc:sldChg>
      <pc:sldChg chg="modSp">
        <pc:chgData name="Michael Carrington" userId="3ae2xSm4+pOc6OQ09z6h83Q4SqJAi9oxRVPP285C0mY=" providerId="None" clId="Web-{D3DF5C66-9606-43FB-856D-13A1FA37AE96}" dt="2022-02-07T17:49:55.060" v="61" actId="1076"/>
        <pc:sldMkLst>
          <pc:docMk/>
          <pc:sldMk cId="1434186289" sldId="317"/>
        </pc:sldMkLst>
        <pc:spChg chg="mod">
          <ac:chgData name="Michael Carrington" userId="3ae2xSm4+pOc6OQ09z6h83Q4SqJAi9oxRVPP285C0mY=" providerId="None" clId="Web-{D3DF5C66-9606-43FB-856D-13A1FA37AE96}" dt="2022-02-07T17:49:55.060" v="61" actId="1076"/>
          <ac:spMkLst>
            <pc:docMk/>
            <pc:sldMk cId="1434186289" sldId="317"/>
            <ac:spMk id="24" creationId="{9C52C628-96DC-4C83-95C9-D05229F63892}"/>
          </ac:spMkLst>
        </pc:spChg>
        <pc:grpChg chg="mod">
          <ac:chgData name="Michael Carrington" userId="3ae2xSm4+pOc6OQ09z6h83Q4SqJAi9oxRVPP285C0mY=" providerId="None" clId="Web-{D3DF5C66-9606-43FB-856D-13A1FA37AE96}" dt="2022-02-07T17:49:49.092" v="60" actId="1076"/>
          <ac:grpSpMkLst>
            <pc:docMk/>
            <pc:sldMk cId="1434186289" sldId="317"/>
            <ac:grpSpMk id="11" creationId="{B4A17802-A3D8-423E-BFC4-5A2CD6BBEB78}"/>
          </ac:grpSpMkLst>
        </pc:grpChg>
      </pc:sldChg>
      <pc:sldChg chg="del">
        <pc:chgData name="Michael Carrington" userId="3ae2xSm4+pOc6OQ09z6h83Q4SqJAi9oxRVPP285C0mY=" providerId="None" clId="Web-{D3DF5C66-9606-43FB-856D-13A1FA37AE96}" dt="2022-02-07T17:50:28.842" v="64"/>
        <pc:sldMkLst>
          <pc:docMk/>
          <pc:sldMk cId="1847341606" sldId="319"/>
        </pc:sldMkLst>
      </pc:sldChg>
      <pc:sldChg chg="del">
        <pc:chgData name="Michael Carrington" userId="3ae2xSm4+pOc6OQ09z6h83Q4SqJAi9oxRVPP285C0mY=" providerId="None" clId="Web-{D3DF5C66-9606-43FB-856D-13A1FA37AE96}" dt="2022-02-07T17:50:31.295" v="65"/>
        <pc:sldMkLst>
          <pc:docMk/>
          <pc:sldMk cId="1564549961" sldId="320"/>
        </pc:sldMkLst>
      </pc:sldChg>
      <pc:sldChg chg="del">
        <pc:chgData name="Michael Carrington" userId="3ae2xSm4+pOc6OQ09z6h83Q4SqJAi9oxRVPP285C0mY=" providerId="None" clId="Web-{D3DF5C66-9606-43FB-856D-13A1FA37AE96}" dt="2022-02-07T17:48:44.372" v="55"/>
        <pc:sldMkLst>
          <pc:docMk/>
          <pc:sldMk cId="2871852656" sldId="7054"/>
        </pc:sldMkLst>
      </pc:sldChg>
      <pc:sldChg chg="ord">
        <pc:chgData name="Michael Carrington" userId="3ae2xSm4+pOc6OQ09z6h83Q4SqJAi9oxRVPP285C0mY=" providerId="None" clId="Web-{D3DF5C66-9606-43FB-856D-13A1FA37AE96}" dt="2022-02-07T17:57:42.241" v="120"/>
        <pc:sldMkLst>
          <pc:docMk/>
          <pc:sldMk cId="1588180122" sldId="7055"/>
        </pc:sldMkLst>
      </pc:sldChg>
      <pc:sldChg chg="del">
        <pc:chgData name="Michael Carrington" userId="3ae2xSm4+pOc6OQ09z6h83Q4SqJAi9oxRVPP285C0mY=" providerId="None" clId="Web-{D3DF5C66-9606-43FB-856D-13A1FA37AE96}" dt="2022-02-07T17:50:19.655" v="63"/>
        <pc:sldMkLst>
          <pc:docMk/>
          <pc:sldMk cId="1563576405" sldId="7065"/>
        </pc:sldMkLst>
      </pc:sldChg>
      <pc:sldChg chg="del">
        <pc:chgData name="Michael Carrington" userId="3ae2xSm4+pOc6OQ09z6h83Q4SqJAi9oxRVPP285C0mY=" providerId="None" clId="Web-{D3DF5C66-9606-43FB-856D-13A1FA37AE96}" dt="2022-02-07T17:50:15.373" v="62"/>
        <pc:sldMkLst>
          <pc:docMk/>
          <pc:sldMk cId="3508253122" sldId="2076137270"/>
        </pc:sldMkLst>
      </pc:sldChg>
      <pc:sldChg chg="del">
        <pc:chgData name="Michael Carrington" userId="3ae2xSm4+pOc6OQ09z6h83Q4SqJAi9oxRVPP285C0mY=" providerId="None" clId="Web-{D3DF5C66-9606-43FB-856D-13A1FA37AE96}" dt="2022-02-07T17:50:40.233" v="68"/>
        <pc:sldMkLst>
          <pc:docMk/>
          <pc:sldMk cId="2738308884" sldId="2076137272"/>
        </pc:sldMkLst>
      </pc:sldChg>
      <pc:sldChg chg="del">
        <pc:chgData name="Michael Carrington" userId="3ae2xSm4+pOc6OQ09z6h83Q4SqJAi9oxRVPP285C0mY=" providerId="None" clId="Web-{D3DF5C66-9606-43FB-856D-13A1FA37AE96}" dt="2022-02-07T17:50:42.843" v="69"/>
        <pc:sldMkLst>
          <pc:docMk/>
          <pc:sldMk cId="2832397750" sldId="2076137273"/>
        </pc:sldMkLst>
      </pc:sldChg>
      <pc:sldChg chg="del">
        <pc:chgData name="Michael Carrington" userId="3ae2xSm4+pOc6OQ09z6h83Q4SqJAi9oxRVPP285C0mY=" providerId="None" clId="Web-{D3DF5C66-9606-43FB-856D-13A1FA37AE96}" dt="2022-02-07T17:50:45.108" v="70"/>
        <pc:sldMkLst>
          <pc:docMk/>
          <pc:sldMk cId="1939367246" sldId="2076137274"/>
        </pc:sldMkLst>
      </pc:sldChg>
      <pc:sldChg chg="del">
        <pc:chgData name="Michael Carrington" userId="3ae2xSm4+pOc6OQ09z6h83Q4SqJAi9oxRVPP285C0mY=" providerId="None" clId="Web-{D3DF5C66-9606-43FB-856D-13A1FA37AE96}" dt="2022-02-07T17:50:48.233" v="71"/>
        <pc:sldMkLst>
          <pc:docMk/>
          <pc:sldMk cId="1737089831" sldId="2076137275"/>
        </pc:sldMkLst>
      </pc:sldChg>
      <pc:sldChg chg="del">
        <pc:chgData name="Michael Carrington" userId="3ae2xSm4+pOc6OQ09z6h83Q4SqJAi9oxRVPP285C0mY=" providerId="None" clId="Web-{D3DF5C66-9606-43FB-856D-13A1FA37AE96}" dt="2022-02-07T17:50:50.796" v="72"/>
        <pc:sldMkLst>
          <pc:docMk/>
          <pc:sldMk cId="3877849131" sldId="2076137276"/>
        </pc:sldMkLst>
      </pc:sldChg>
      <pc:sldChg chg="modSp ord">
        <pc:chgData name="Michael Carrington" userId="3ae2xSm4+pOc6OQ09z6h83Q4SqJAi9oxRVPP285C0mY=" providerId="None" clId="Web-{D3DF5C66-9606-43FB-856D-13A1FA37AE96}" dt="2022-02-07T17:54:42.909" v="119"/>
        <pc:sldMkLst>
          <pc:docMk/>
          <pc:sldMk cId="140861397" sldId="2076137280"/>
        </pc:sldMkLst>
        <pc:spChg chg="mod">
          <ac:chgData name="Michael Carrington" userId="3ae2xSm4+pOc6OQ09z6h83Q4SqJAi9oxRVPP285C0mY=" providerId="None" clId="Web-{D3DF5C66-9606-43FB-856D-13A1FA37AE96}" dt="2022-02-07T17:48:23.918" v="52" actId="20577"/>
          <ac:spMkLst>
            <pc:docMk/>
            <pc:sldMk cId="140861397" sldId="2076137280"/>
            <ac:spMk id="2" creationId="{49003927-F0AE-4C24-A9DF-E197486B5BA9}"/>
          </ac:spMkLst>
        </pc:spChg>
      </pc:sldChg>
      <pc:sldChg chg="del">
        <pc:chgData name="Michael Carrington" userId="3ae2xSm4+pOc6OQ09z6h83Q4SqJAi9oxRVPP285C0mY=" providerId="None" clId="Web-{D3DF5C66-9606-43FB-856D-13A1FA37AE96}" dt="2022-02-07T17:50:35.858" v="66"/>
        <pc:sldMkLst>
          <pc:docMk/>
          <pc:sldMk cId="1146097436" sldId="2076137281"/>
        </pc:sldMkLst>
      </pc:sldChg>
      <pc:sldChg chg="add del ord">
        <pc:chgData name="Michael Carrington" userId="3ae2xSm4+pOc6OQ09z6h83Q4SqJAi9oxRVPP285C0mY=" providerId="None" clId="Web-{D3DF5C66-9606-43FB-856D-13A1FA37AE96}" dt="2022-02-07T17:54:30.722" v="118"/>
        <pc:sldMkLst>
          <pc:docMk/>
          <pc:sldMk cId="1401865972" sldId="2076137283"/>
        </pc:sldMkLst>
      </pc:sldChg>
      <pc:sldChg chg="add del ord">
        <pc:chgData name="Michael Carrington" userId="3ae2xSm4+pOc6OQ09z6h83Q4SqJAi9oxRVPP285C0mY=" providerId="None" clId="Web-{D3DF5C66-9606-43FB-856D-13A1FA37AE96}" dt="2022-02-07T17:54:29.565" v="117"/>
        <pc:sldMkLst>
          <pc:docMk/>
          <pc:sldMk cId="72077920" sldId="2076137284"/>
        </pc:sldMkLst>
      </pc:sldChg>
      <pc:sldChg chg="add del ord">
        <pc:chgData name="Michael Carrington" userId="3ae2xSm4+pOc6OQ09z6h83Q4SqJAi9oxRVPP285C0mY=" providerId="None" clId="Web-{D3DF5C66-9606-43FB-856D-13A1FA37AE96}" dt="2022-02-07T17:54:28.644" v="116"/>
        <pc:sldMkLst>
          <pc:docMk/>
          <pc:sldMk cId="1808448910" sldId="2076137285"/>
        </pc:sldMkLst>
      </pc:sldChg>
      <pc:sldChg chg="add del ord">
        <pc:chgData name="Michael Carrington" userId="3ae2xSm4+pOc6OQ09z6h83Q4SqJAi9oxRVPP285C0mY=" providerId="None" clId="Web-{D3DF5C66-9606-43FB-856D-13A1FA37AE96}" dt="2022-02-07T17:54:27.550" v="115"/>
        <pc:sldMkLst>
          <pc:docMk/>
          <pc:sldMk cId="877893137" sldId="2076137286"/>
        </pc:sldMkLst>
      </pc:sldChg>
      <pc:sldChg chg="add del ord">
        <pc:chgData name="Michael Carrington" userId="3ae2xSm4+pOc6OQ09z6h83Q4SqJAi9oxRVPP285C0mY=" providerId="None" clId="Web-{D3DF5C66-9606-43FB-856D-13A1FA37AE96}" dt="2022-02-07T17:54:26.097" v="114"/>
        <pc:sldMkLst>
          <pc:docMk/>
          <pc:sldMk cId="1961335547" sldId="2076137287"/>
        </pc:sldMkLst>
      </pc:sldChg>
      <pc:sldChg chg="add del ord">
        <pc:chgData name="Michael Carrington" userId="3ae2xSm4+pOc6OQ09z6h83Q4SqJAi9oxRVPP285C0mY=" providerId="None" clId="Web-{D3DF5C66-9606-43FB-856D-13A1FA37AE96}" dt="2022-02-07T17:54:24.987" v="113"/>
        <pc:sldMkLst>
          <pc:docMk/>
          <pc:sldMk cId="1224273439" sldId="2076137288"/>
        </pc:sldMkLst>
      </pc:sldChg>
      <pc:sldChg chg="addSp delSp modSp add ord">
        <pc:chgData name="Michael Carrington" userId="3ae2xSm4+pOc6OQ09z6h83Q4SqJAi9oxRVPP285C0mY=" providerId="None" clId="Web-{D3DF5C66-9606-43FB-856D-13A1FA37AE96}" dt="2022-02-07T17:54:02.424" v="112"/>
        <pc:sldMkLst>
          <pc:docMk/>
          <pc:sldMk cId="2803390061" sldId="2076137289"/>
        </pc:sldMkLst>
        <pc:spChg chg="add del mod">
          <ac:chgData name="Michael Carrington" userId="3ae2xSm4+pOc6OQ09z6h83Q4SqJAi9oxRVPP285C0mY=" providerId="None" clId="Web-{D3DF5C66-9606-43FB-856D-13A1FA37AE96}" dt="2022-02-07T17:53:27.971" v="96"/>
          <ac:spMkLst>
            <pc:docMk/>
            <pc:sldMk cId="2803390061" sldId="2076137289"/>
            <ac:spMk id="3" creationId="{72E8D32A-5160-49A4-BF7E-AF5A9618F502}"/>
          </ac:spMkLst>
        </pc:spChg>
        <pc:spChg chg="add del">
          <ac:chgData name="Michael Carrington" userId="3ae2xSm4+pOc6OQ09z6h83Q4SqJAi9oxRVPP285C0mY=" providerId="None" clId="Web-{D3DF5C66-9606-43FB-856D-13A1FA37AE96}" dt="2022-02-07T17:53:58.596" v="111"/>
          <ac:spMkLst>
            <pc:docMk/>
            <pc:sldMk cId="2803390061" sldId="2076137289"/>
            <ac:spMk id="4" creationId="{92CCC00C-49F1-4ABD-BFE2-2B96D399D2B7}"/>
          </ac:spMkLst>
        </pc:spChg>
        <pc:spChg chg="add del mod">
          <ac:chgData name="Michael Carrington" userId="3ae2xSm4+pOc6OQ09z6h83Q4SqJAi9oxRVPP285C0mY=" providerId="None" clId="Web-{D3DF5C66-9606-43FB-856D-13A1FA37AE96}" dt="2022-02-07T17:54:02.424" v="112"/>
          <ac:spMkLst>
            <pc:docMk/>
            <pc:sldMk cId="2803390061" sldId="2076137289"/>
            <ac:spMk id="6" creationId="{D86F6F1A-E704-417B-B41F-8DB73BB06122}"/>
          </ac:spMkLst>
        </pc:spChg>
        <pc:spChg chg="mod">
          <ac:chgData name="Michael Carrington" userId="3ae2xSm4+pOc6OQ09z6h83Q4SqJAi9oxRVPP285C0mY=" providerId="None" clId="Web-{D3DF5C66-9606-43FB-856D-13A1FA37AE96}" dt="2022-02-07T17:53:49.346" v="108" actId="20577"/>
          <ac:spMkLst>
            <pc:docMk/>
            <pc:sldMk cId="2803390061" sldId="2076137289"/>
            <ac:spMk id="7" creationId="{00000000-0000-0000-0000-000000000000}"/>
          </ac:spMkLst>
        </pc:spChg>
        <pc:spChg chg="del mod">
          <ac:chgData name="Michael Carrington" userId="3ae2xSm4+pOc6OQ09z6h83Q4SqJAi9oxRVPP285C0mY=" providerId="None" clId="Web-{D3DF5C66-9606-43FB-856D-13A1FA37AE96}" dt="2022-02-07T17:53:05.673" v="95"/>
          <ac:spMkLst>
            <pc:docMk/>
            <pc:sldMk cId="2803390061" sldId="2076137289"/>
            <ac:spMk id="13" creationId="{00000000-0000-0000-0000-000000000000}"/>
          </ac:spMkLst>
        </pc:spChg>
        <pc:spChg chg="del">
          <ac:chgData name="Michael Carrington" userId="3ae2xSm4+pOc6OQ09z6h83Q4SqJAi9oxRVPP285C0mY=" providerId="None" clId="Web-{D3DF5C66-9606-43FB-856D-13A1FA37AE96}" dt="2022-02-07T17:53:55.159" v="110"/>
          <ac:spMkLst>
            <pc:docMk/>
            <pc:sldMk cId="2803390061" sldId="2076137289"/>
            <ac:spMk id="20" creationId="{00000000-0000-0000-0000-000000000000}"/>
          </ac:spMkLst>
        </pc:spChg>
      </pc:sldChg>
      <pc:sldChg chg="add">
        <pc:chgData name="Michael Carrington" userId="3ae2xSm4+pOc6OQ09z6h83Q4SqJAi9oxRVPP285C0mY=" providerId="None" clId="Web-{D3DF5C66-9606-43FB-856D-13A1FA37AE96}" dt="2022-02-07T17:53:34.377" v="97"/>
        <pc:sldMkLst>
          <pc:docMk/>
          <pc:sldMk cId="3251237441" sldId="2076137290"/>
        </pc:sldMkLst>
      </pc:sldChg>
      <pc:sldChg chg="add">
        <pc:chgData name="Michael Carrington" userId="3ae2xSm4+pOc6OQ09z6h83Q4SqJAi9oxRVPP285C0mY=" providerId="None" clId="Web-{D3DF5C66-9606-43FB-856D-13A1FA37AE96}" dt="2022-02-07T17:53:34.471" v="98"/>
        <pc:sldMkLst>
          <pc:docMk/>
          <pc:sldMk cId="4176908883" sldId="2076137291"/>
        </pc:sldMkLst>
      </pc:sldChg>
      <pc:sldChg chg="add">
        <pc:chgData name="Michael Carrington" userId="3ae2xSm4+pOc6OQ09z6h83Q4SqJAi9oxRVPP285C0mY=" providerId="None" clId="Web-{D3DF5C66-9606-43FB-856D-13A1FA37AE96}" dt="2022-02-07T17:53:34.580" v="99"/>
        <pc:sldMkLst>
          <pc:docMk/>
          <pc:sldMk cId="585178128" sldId="2076137292"/>
        </pc:sldMkLst>
      </pc:sldChg>
      <pc:sldChg chg="add">
        <pc:chgData name="Michael Carrington" userId="3ae2xSm4+pOc6OQ09z6h83Q4SqJAi9oxRVPP285C0mY=" providerId="None" clId="Web-{D3DF5C66-9606-43FB-856D-13A1FA37AE96}" dt="2022-02-07T17:53:34.705" v="100"/>
        <pc:sldMkLst>
          <pc:docMk/>
          <pc:sldMk cId="1924762067" sldId="2076137293"/>
        </pc:sldMkLst>
      </pc:sldChg>
      <pc:sldChg chg="add">
        <pc:chgData name="Michael Carrington" userId="3ae2xSm4+pOc6OQ09z6h83Q4SqJAi9oxRVPP285C0mY=" providerId="None" clId="Web-{D3DF5C66-9606-43FB-856D-13A1FA37AE96}" dt="2022-02-07T17:53:34.799" v="101"/>
        <pc:sldMkLst>
          <pc:docMk/>
          <pc:sldMk cId="2912019070" sldId="2076137294"/>
        </pc:sldMkLst>
      </pc:sldChg>
      <pc:sldChg chg="add">
        <pc:chgData name="Michael Carrington" userId="3ae2xSm4+pOc6OQ09z6h83Q4SqJAi9oxRVPP285C0mY=" providerId="None" clId="Web-{D3DF5C66-9606-43FB-856D-13A1FA37AE96}" dt="2022-02-07T17:53:34.908" v="102"/>
        <pc:sldMkLst>
          <pc:docMk/>
          <pc:sldMk cId="2255103542" sldId="2076137295"/>
        </pc:sldMkLst>
      </pc:sldChg>
      <pc:sldChg chg="add">
        <pc:chgData name="Michael Carrington" userId="3ae2xSm4+pOc6OQ09z6h83Q4SqJAi9oxRVPP285C0mY=" providerId="None" clId="Web-{D3DF5C66-9606-43FB-856D-13A1FA37AE96}" dt="2022-02-07T17:53:35.018" v="103"/>
        <pc:sldMkLst>
          <pc:docMk/>
          <pc:sldMk cId="2626283775" sldId="2076137296"/>
        </pc:sldMkLst>
      </pc:sldChg>
      <pc:sldMasterChg chg="addSldLayout">
        <pc:chgData name="Michael Carrington" userId="3ae2xSm4+pOc6OQ09z6h83Q4SqJAi9oxRVPP285C0mY=" providerId="None" clId="Web-{D3DF5C66-9606-43FB-856D-13A1FA37AE96}" dt="2022-02-07T17:52:30.157" v="74"/>
        <pc:sldMasterMkLst>
          <pc:docMk/>
          <pc:sldMasterMk cId="1798366063" sldId="2147483762"/>
        </pc:sldMasterMkLst>
        <pc:sldLayoutChg chg="add">
          <pc:chgData name="Michael Carrington" userId="3ae2xSm4+pOc6OQ09z6h83Q4SqJAi9oxRVPP285C0mY=" providerId="None" clId="Web-{D3DF5C66-9606-43FB-856D-13A1FA37AE96}" dt="2022-02-07T17:52:30.157" v="74"/>
          <pc:sldLayoutMkLst>
            <pc:docMk/>
            <pc:sldMasterMk cId="1798366063" sldId="2147483762"/>
            <pc:sldLayoutMk cId="3679284877" sldId="2147483816"/>
          </pc:sldLayoutMkLst>
        </pc:sldLayoutChg>
        <pc:sldLayoutChg chg="add">
          <pc:chgData name="Michael Carrington" userId="3ae2xSm4+pOc6OQ09z6h83Q4SqJAi9oxRVPP285C0mY=" providerId="None" clId="Web-{D3DF5C66-9606-43FB-856D-13A1FA37AE96}" dt="2022-02-07T17:52:30.157" v="74"/>
          <pc:sldLayoutMkLst>
            <pc:docMk/>
            <pc:sldMasterMk cId="1798366063" sldId="2147483762"/>
            <pc:sldLayoutMk cId="3483193391" sldId="2147483817"/>
          </pc:sldLayoutMkLst>
        </pc:sldLayoutChg>
        <pc:sldLayoutChg chg="add">
          <pc:chgData name="Michael Carrington" userId="3ae2xSm4+pOc6OQ09z6h83Q4SqJAi9oxRVPP285C0mY=" providerId="None" clId="Web-{D3DF5C66-9606-43FB-856D-13A1FA37AE96}" dt="2022-02-07T17:52:30.157" v="74"/>
          <pc:sldLayoutMkLst>
            <pc:docMk/>
            <pc:sldMasterMk cId="1798366063" sldId="2147483762"/>
            <pc:sldLayoutMk cId="3801312215" sldId="2147483818"/>
          </pc:sldLayoutMkLst>
        </pc:sldLayoutChg>
        <pc:sldLayoutChg chg="add">
          <pc:chgData name="Michael Carrington" userId="3ae2xSm4+pOc6OQ09z6h83Q4SqJAi9oxRVPP285C0mY=" providerId="None" clId="Web-{D3DF5C66-9606-43FB-856D-13A1FA37AE96}" dt="2022-02-07T17:52:30.157" v="74"/>
          <pc:sldLayoutMkLst>
            <pc:docMk/>
            <pc:sldMasterMk cId="1798366063" sldId="2147483762"/>
            <pc:sldLayoutMk cId="1215308825" sldId="2147483819"/>
          </pc:sldLayoutMkLst>
        </pc:sldLayoutChg>
        <pc:sldLayoutChg chg="add">
          <pc:chgData name="Michael Carrington" userId="3ae2xSm4+pOc6OQ09z6h83Q4SqJAi9oxRVPP285C0mY=" providerId="None" clId="Web-{D3DF5C66-9606-43FB-856D-13A1FA37AE96}" dt="2022-02-07T17:52:30.157" v="74"/>
          <pc:sldLayoutMkLst>
            <pc:docMk/>
            <pc:sldMasterMk cId="1798366063" sldId="2147483762"/>
            <pc:sldLayoutMk cId="944890892" sldId="2147483820"/>
          </pc:sldLayoutMkLst>
        </pc:sldLayoutChg>
        <pc:sldLayoutChg chg="add">
          <pc:chgData name="Michael Carrington" userId="3ae2xSm4+pOc6OQ09z6h83Q4SqJAi9oxRVPP285C0mY=" providerId="None" clId="Web-{D3DF5C66-9606-43FB-856D-13A1FA37AE96}" dt="2022-02-07T17:52:30.157" v="74"/>
          <pc:sldLayoutMkLst>
            <pc:docMk/>
            <pc:sldMasterMk cId="1798366063" sldId="2147483762"/>
            <pc:sldLayoutMk cId="2831508945" sldId="2147483821"/>
          </pc:sldLayoutMkLst>
        </pc:sldLayoutChg>
        <pc:sldLayoutChg chg="add">
          <pc:chgData name="Michael Carrington" userId="3ae2xSm4+pOc6OQ09z6h83Q4SqJAi9oxRVPP285C0mY=" providerId="None" clId="Web-{D3DF5C66-9606-43FB-856D-13A1FA37AE96}" dt="2022-02-07T17:52:30.157" v="74"/>
          <pc:sldLayoutMkLst>
            <pc:docMk/>
            <pc:sldMasterMk cId="1798366063" sldId="2147483762"/>
            <pc:sldLayoutMk cId="284234797" sldId="2147483822"/>
          </pc:sldLayoutMkLst>
        </pc:sldLayoutChg>
        <pc:sldLayoutChg chg="add">
          <pc:chgData name="Michael Carrington" userId="3ae2xSm4+pOc6OQ09z6h83Q4SqJAi9oxRVPP285C0mY=" providerId="None" clId="Web-{D3DF5C66-9606-43FB-856D-13A1FA37AE96}" dt="2022-02-07T17:52:30.157" v="74"/>
          <pc:sldLayoutMkLst>
            <pc:docMk/>
            <pc:sldMasterMk cId="1798366063" sldId="2147483762"/>
            <pc:sldLayoutMk cId="3462342478" sldId="2147483823"/>
          </pc:sldLayoutMkLst>
        </pc:sldLayoutChg>
        <pc:sldLayoutChg chg="add">
          <pc:chgData name="Michael Carrington" userId="3ae2xSm4+pOc6OQ09z6h83Q4SqJAi9oxRVPP285C0mY=" providerId="None" clId="Web-{D3DF5C66-9606-43FB-856D-13A1FA37AE96}" dt="2022-02-07T17:52:30.157" v="74"/>
          <pc:sldLayoutMkLst>
            <pc:docMk/>
            <pc:sldMasterMk cId="1798366063" sldId="2147483762"/>
            <pc:sldLayoutMk cId="4026869500" sldId="2147483824"/>
          </pc:sldLayoutMkLst>
        </pc:sldLayoutChg>
        <pc:sldLayoutChg chg="add">
          <pc:chgData name="Michael Carrington" userId="3ae2xSm4+pOc6OQ09z6h83Q4SqJAi9oxRVPP285C0mY=" providerId="None" clId="Web-{D3DF5C66-9606-43FB-856D-13A1FA37AE96}" dt="2022-02-07T17:52:30.157" v="74"/>
          <pc:sldLayoutMkLst>
            <pc:docMk/>
            <pc:sldMasterMk cId="1798366063" sldId="2147483762"/>
            <pc:sldLayoutMk cId="1527249668" sldId="2147483825"/>
          </pc:sldLayoutMkLst>
        </pc:sldLayoutChg>
        <pc:sldLayoutChg chg="add">
          <pc:chgData name="Michael Carrington" userId="3ae2xSm4+pOc6OQ09z6h83Q4SqJAi9oxRVPP285C0mY=" providerId="None" clId="Web-{D3DF5C66-9606-43FB-856D-13A1FA37AE96}" dt="2022-02-07T17:52:30.157" v="74"/>
          <pc:sldLayoutMkLst>
            <pc:docMk/>
            <pc:sldMasterMk cId="1798366063" sldId="2147483762"/>
            <pc:sldLayoutMk cId="503602291" sldId="2147483826"/>
          </pc:sldLayoutMkLst>
        </pc:sldLayoutChg>
        <pc:sldLayoutChg chg="add">
          <pc:chgData name="Michael Carrington" userId="3ae2xSm4+pOc6OQ09z6h83Q4SqJAi9oxRVPP285C0mY=" providerId="None" clId="Web-{D3DF5C66-9606-43FB-856D-13A1FA37AE96}" dt="2022-02-07T17:52:30.157" v="74"/>
          <pc:sldLayoutMkLst>
            <pc:docMk/>
            <pc:sldMasterMk cId="1798366063" sldId="2147483762"/>
            <pc:sldLayoutMk cId="1427726336" sldId="2147483827"/>
          </pc:sldLayoutMkLst>
        </pc:sldLayoutChg>
        <pc:sldLayoutChg chg="add">
          <pc:chgData name="Michael Carrington" userId="3ae2xSm4+pOc6OQ09z6h83Q4SqJAi9oxRVPP285C0mY=" providerId="None" clId="Web-{D3DF5C66-9606-43FB-856D-13A1FA37AE96}" dt="2022-02-07T17:52:30.157" v="74"/>
          <pc:sldLayoutMkLst>
            <pc:docMk/>
            <pc:sldMasterMk cId="1798366063" sldId="2147483762"/>
            <pc:sldLayoutMk cId="3634139853" sldId="2147483828"/>
          </pc:sldLayoutMkLst>
        </pc:sldLayoutChg>
        <pc:sldLayoutChg chg="add">
          <pc:chgData name="Michael Carrington" userId="3ae2xSm4+pOc6OQ09z6h83Q4SqJAi9oxRVPP285C0mY=" providerId="None" clId="Web-{D3DF5C66-9606-43FB-856D-13A1FA37AE96}" dt="2022-02-07T17:52:30.157" v="74"/>
          <pc:sldLayoutMkLst>
            <pc:docMk/>
            <pc:sldMasterMk cId="1798366063" sldId="2147483762"/>
            <pc:sldLayoutMk cId="1818530385" sldId="2147483829"/>
          </pc:sldLayoutMkLst>
        </pc:sldLayoutChg>
        <pc:sldLayoutChg chg="add">
          <pc:chgData name="Michael Carrington" userId="3ae2xSm4+pOc6OQ09z6h83Q4SqJAi9oxRVPP285C0mY=" providerId="None" clId="Web-{D3DF5C66-9606-43FB-856D-13A1FA37AE96}" dt="2022-02-07T17:52:30.157" v="74"/>
          <pc:sldLayoutMkLst>
            <pc:docMk/>
            <pc:sldMasterMk cId="1798366063" sldId="2147483762"/>
            <pc:sldLayoutMk cId="2335437411" sldId="2147483830"/>
          </pc:sldLayoutMkLst>
        </pc:sldLayoutChg>
        <pc:sldLayoutChg chg="add">
          <pc:chgData name="Michael Carrington" userId="3ae2xSm4+pOc6OQ09z6h83Q4SqJAi9oxRVPP285C0mY=" providerId="None" clId="Web-{D3DF5C66-9606-43FB-856D-13A1FA37AE96}" dt="2022-02-07T17:52:30.157" v="74"/>
          <pc:sldLayoutMkLst>
            <pc:docMk/>
            <pc:sldMasterMk cId="1798366063" sldId="2147483762"/>
            <pc:sldLayoutMk cId="978988879" sldId="2147483831"/>
          </pc:sldLayoutMkLst>
        </pc:sldLayoutChg>
        <pc:sldLayoutChg chg="add">
          <pc:chgData name="Michael Carrington" userId="3ae2xSm4+pOc6OQ09z6h83Q4SqJAi9oxRVPP285C0mY=" providerId="None" clId="Web-{D3DF5C66-9606-43FB-856D-13A1FA37AE96}" dt="2022-02-07T17:52:30.157" v="74"/>
          <pc:sldLayoutMkLst>
            <pc:docMk/>
            <pc:sldMasterMk cId="1798366063" sldId="2147483762"/>
            <pc:sldLayoutMk cId="834675639" sldId="2147483832"/>
          </pc:sldLayoutMkLst>
        </pc:sldLayoutChg>
        <pc:sldLayoutChg chg="add">
          <pc:chgData name="Michael Carrington" userId="3ae2xSm4+pOc6OQ09z6h83Q4SqJAi9oxRVPP285C0mY=" providerId="None" clId="Web-{D3DF5C66-9606-43FB-856D-13A1FA37AE96}" dt="2022-02-07T17:52:30.157" v="74"/>
          <pc:sldLayoutMkLst>
            <pc:docMk/>
            <pc:sldMasterMk cId="1798366063" sldId="2147483762"/>
            <pc:sldLayoutMk cId="663034288" sldId="2147483833"/>
          </pc:sldLayoutMkLst>
        </pc:sldLayoutChg>
        <pc:sldLayoutChg chg="add">
          <pc:chgData name="Michael Carrington" userId="3ae2xSm4+pOc6OQ09z6h83Q4SqJAi9oxRVPP285C0mY=" providerId="None" clId="Web-{D3DF5C66-9606-43FB-856D-13A1FA37AE96}" dt="2022-02-07T17:52:30.157" v="74"/>
          <pc:sldLayoutMkLst>
            <pc:docMk/>
            <pc:sldMasterMk cId="1798366063" sldId="2147483762"/>
            <pc:sldLayoutMk cId="2644727902" sldId="2147483834"/>
          </pc:sldLayoutMkLst>
        </pc:sldLayoutChg>
        <pc:sldLayoutChg chg="add">
          <pc:chgData name="Michael Carrington" userId="3ae2xSm4+pOc6OQ09z6h83Q4SqJAi9oxRVPP285C0mY=" providerId="None" clId="Web-{D3DF5C66-9606-43FB-856D-13A1FA37AE96}" dt="2022-02-07T17:52:30.157" v="74"/>
          <pc:sldLayoutMkLst>
            <pc:docMk/>
            <pc:sldMasterMk cId="1798366063" sldId="2147483762"/>
            <pc:sldLayoutMk cId="1405373404" sldId="2147483835"/>
          </pc:sldLayoutMkLst>
        </pc:sldLayoutChg>
        <pc:sldLayoutChg chg="add">
          <pc:chgData name="Michael Carrington" userId="3ae2xSm4+pOc6OQ09z6h83Q4SqJAi9oxRVPP285C0mY=" providerId="None" clId="Web-{D3DF5C66-9606-43FB-856D-13A1FA37AE96}" dt="2022-02-07T17:52:30.157" v="74"/>
          <pc:sldLayoutMkLst>
            <pc:docMk/>
            <pc:sldMasterMk cId="1798366063" sldId="2147483762"/>
            <pc:sldLayoutMk cId="1494949555" sldId="2147483836"/>
          </pc:sldLayoutMkLst>
        </pc:sldLayoutChg>
        <pc:sldLayoutChg chg="add">
          <pc:chgData name="Michael Carrington" userId="3ae2xSm4+pOc6OQ09z6h83Q4SqJAi9oxRVPP285C0mY=" providerId="None" clId="Web-{D3DF5C66-9606-43FB-856D-13A1FA37AE96}" dt="2022-02-07T17:52:30.157" v="74"/>
          <pc:sldLayoutMkLst>
            <pc:docMk/>
            <pc:sldMasterMk cId="1798366063" sldId="2147483762"/>
            <pc:sldLayoutMk cId="3198756434" sldId="2147483837"/>
          </pc:sldLayoutMkLst>
        </pc:sldLayoutChg>
      </pc:sldMasterChg>
    </pc:docChg>
  </pc:docChgLst>
  <pc:docChgLst>
    <pc:chgData name="Michael Carrington" userId="3ae2xSm4+pOc6OQ09z6h83Q4SqJAi9oxRVPP285C0mY=" providerId="None" clId="Web-{BE7358EC-7E54-4D22-BE9F-31DCC9EE3621}"/>
    <pc:docChg chg="modSld">
      <pc:chgData name="Michael Carrington" userId="3ae2xSm4+pOc6OQ09z6h83Q4SqJAi9oxRVPP285C0mY=" providerId="None" clId="Web-{BE7358EC-7E54-4D22-BE9F-31DCC9EE3621}" dt="2022-02-18T00:16:56.942" v="2" actId="20577"/>
      <pc:docMkLst>
        <pc:docMk/>
      </pc:docMkLst>
      <pc:sldChg chg="modSp">
        <pc:chgData name="Michael Carrington" userId="3ae2xSm4+pOc6OQ09z6h83Q4SqJAi9oxRVPP285C0mY=" providerId="None" clId="Web-{BE7358EC-7E54-4D22-BE9F-31DCC9EE3621}" dt="2022-02-18T00:16:56.942" v="2" actId="20577"/>
        <pc:sldMkLst>
          <pc:docMk/>
          <pc:sldMk cId="0" sldId="256"/>
        </pc:sldMkLst>
        <pc:spChg chg="mod">
          <ac:chgData name="Michael Carrington" userId="3ae2xSm4+pOc6OQ09z6h83Q4SqJAi9oxRVPP285C0mY=" providerId="None" clId="Web-{BE7358EC-7E54-4D22-BE9F-31DCC9EE3621}" dt="2022-02-18T00:16:56.942" v="2" actId="20577"/>
          <ac:spMkLst>
            <pc:docMk/>
            <pc:sldMk cId="0" sldId="256"/>
            <ac:spMk id="176" creationId="{00000000-0000-0000-0000-000000000000}"/>
          </ac:spMkLst>
        </pc:spChg>
      </pc:sldChg>
    </pc:docChg>
  </pc:docChgLst>
</pc:chgInfo>
</file>

<file path=ppt/comments/modernComment_13D_557BF231.xml><?xml version="1.0" encoding="utf-8"?>
<p188:cmLst xmlns:a="http://schemas.openxmlformats.org/drawingml/2006/main" xmlns:r="http://schemas.openxmlformats.org/officeDocument/2006/relationships" xmlns:p188="http://schemas.microsoft.com/office/powerpoint/2018/8/main">
  <p188:cm id="{C15DB967-FF50-4A75-A84D-763E9C9B4C93}" authorId="{62DFCA84-FA3D-931C-205B-C1B2ADB4599C}" status="resolved" created="2022-01-25T23:14:17.128" complete="100000">
    <pc:sldMkLst xmlns:pc="http://schemas.microsoft.com/office/powerpoint/2013/main/command">
      <pc:docMk/>
      <pc:sldMk cId="1434186289" sldId="317"/>
    </pc:sldMkLst>
    <p188:txBody>
      <a:bodyPr/>
      <a:lstStyle/>
      <a:p>
        <a:r>
          <a:rPr lang="de-DE"/>
          <a:t>tactically unwise imho to use the more colorful/more eye catchy logos of the competition and use the toned down iconic product logos for the SUSE offerings..</a:t>
        </a:r>
      </a:p>
    </p188:txBody>
  </p188:cm>
  <p188:cm id="{990BC41D-8FEC-4431-804C-2EA3D31A693C}" authorId="{2C6B76FD-C531-80C5-ADBB-0910007401DF}" status="resolved" created="2022-01-26T15:59:15.100" complete="100000">
    <pc:sldMkLst xmlns:pc="http://schemas.microsoft.com/office/powerpoint/2013/main/command">
      <pc:docMk/>
      <pc:sldMk cId="1434186289" sldId="317"/>
    </pc:sldMkLst>
    <p188:replyLst>
      <p188:reply id="{41F176F0-FC27-47BC-B4B0-0D44DA5B8BD4}" authorId="{569997F4-D2B5-0C12-FDD9-2DA517BDAF15}" created="2022-01-26T16:28:30.853">
        <p188:txBody>
          <a:bodyPr/>
          <a:lstStyle/>
          <a:p>
            <a:r>
              <a:rPr lang="en-GB"/>
              <a:t>Thanks</a:t>
            </a:r>
          </a:p>
        </p188:txBody>
      </p188:reply>
    </p188:replyLst>
    <p188:txBody>
      <a:bodyPr/>
      <a:lstStyle/>
      <a:p>
        <a:r>
          <a:rPr lang="en-GB"/>
          <a:t>Instead of "Expanded Support" should it be SUSE Liberty instead?</a:t>
        </a:r>
      </a:p>
    </p188:txBody>
  </p188:cm>
  <p188:cm id="{97076A45-7BA7-9E4D-BB27-44A609C09115}" authorId="{8470FC87-335B-9D1D-BDC3-FFE8ABB6BAB0}" status="resolved" created="2022-01-27T20:42:57.443" complete="100000">
    <ac:deMkLst xmlns:ac="http://schemas.microsoft.com/office/drawing/2013/main/command">
      <pc:docMk xmlns:pc="http://schemas.microsoft.com/office/powerpoint/2013/main/command"/>
      <pc:sldMk xmlns:pc="http://schemas.microsoft.com/office/powerpoint/2013/main/command" cId="1434186289" sldId="317"/>
      <ac:spMk id="9" creationId="{20B71501-3D2E-4200-B139-1A75B3FE7E65}"/>
    </ac:deMkLst>
    <p188:pos x="6362984" y="644877"/>
    <p188:replyLst>
      <p188:reply id="{F05E3C99-8317-4882-B032-3F86980038DC}" authorId="{569997F4-D2B5-0C12-FDD9-2DA517BDAF15}" created="2022-01-28T12:14:22.650">
        <p188:txBody>
          <a:bodyPr/>
          <a:lstStyle/>
          <a:p>
            <a:r>
              <a:rPr lang="en-GB"/>
              <a:t>great</a:t>
            </a:r>
          </a:p>
        </p188:txBody>
      </p188:reply>
    </p188:replyLst>
    <p188:txBody>
      <a:bodyPr/>
      <a:lstStyle/>
      <a:p>
        <a:r>
          <a:rPr lang="en-US"/>
          <a:t>I took Liberty out of the circle because it is not a product it is the support service … :)
</a:t>
        </a:r>
      </a:p>
    </p188:txBody>
  </p188:cm>
</p188:cmLst>
</file>

<file path=ppt/comments/modernComment_141_97C6A0D5.xml><?xml version="1.0" encoding="utf-8"?>
<p188:cmLst xmlns:a="http://schemas.openxmlformats.org/drawingml/2006/main" xmlns:r="http://schemas.openxmlformats.org/officeDocument/2006/relationships" xmlns:p188="http://schemas.microsoft.com/office/powerpoint/2018/8/main">
  <p188:cm id="{67EAE0D1-439D-4C09-A36E-BBB4D1F4D2EF}" authorId="{CD6E607F-A3EB-EC49-C8D0-4B02B3C419E5}" status="resolved" created="2022-01-27T11:45:05.681">
    <ac:txMkLst xmlns:ac="http://schemas.microsoft.com/office/drawing/2013/main/command">
      <pc:docMk xmlns:pc="http://schemas.microsoft.com/office/powerpoint/2013/main/command"/>
      <pc:sldMk xmlns:pc="http://schemas.microsoft.com/office/powerpoint/2013/main/command" cId="2546376917" sldId="321"/>
      <ac:spMk id="9" creationId="{8EB5A8DF-996C-0742-A0B5-DBDB43A456F5}"/>
      <ac:txMk cp="57" len="34">
        <ac:context len="109" hash="1158105387"/>
      </ac:txMk>
    </ac:txMkLst>
    <p188:pos x="1504950" y="2076450"/>
    <p188:txBody>
      <a:bodyPr/>
      <a:lstStyle/>
      <a:p>
        <a:r>
          <a:rPr lang="en-US"/>
          <a:t>... migration to the SLE codebase, technically.</a:t>
        </a:r>
      </a:p>
    </p188:txBody>
  </p188:cm>
</p188:cmLst>
</file>

<file path=ppt/comments/modernComment_1B8F_5EA9B49A.xml><?xml version="1.0" encoding="utf-8"?>
<p188:cmLst xmlns:a="http://schemas.openxmlformats.org/drawingml/2006/main" xmlns:r="http://schemas.openxmlformats.org/officeDocument/2006/relationships" xmlns:p188="http://schemas.microsoft.com/office/powerpoint/2018/8/main">
  <p188:cm id="{E9CCD828-257F-436A-BB89-1B3D3FE9C06C}" authorId="{B1126936-D4BF-F6BB-0582-34823F072E15}" created="2022-01-27T17:01:46.581">
    <pc:sldMkLst xmlns:pc="http://schemas.microsoft.com/office/powerpoint/2013/main/command">
      <pc:docMk/>
      <pc:sldMk cId="1588180122" sldId="7055"/>
    </pc:sldMkLst>
    <p188:txBody>
      <a:bodyPr/>
      <a:lstStyle/>
      <a:p>
        <a:r>
          <a:rPr lang="en-US"/>
          <a:t>There is some confusion what SUSE Liberty Linux is. This is triggered by incorrect information spread on the internet. It may make sense to explicitly state what SUSE Liberty Linux is not.</a:t>
        </a:r>
      </a:p>
    </p188:txBody>
  </p188:cm>
</p188:cmLst>
</file>

<file path=ppt/comments/modernComment_7BBF573E_57E203A3.xml><?xml version="1.0" encoding="utf-8"?>
<p188:cmLst xmlns:a="http://schemas.openxmlformats.org/drawingml/2006/main" xmlns:r="http://schemas.openxmlformats.org/officeDocument/2006/relationships" xmlns:p188="http://schemas.microsoft.com/office/powerpoint/2018/8/main">
  <p188:cm id="{231E804D-7942-4A6B-92F9-8A2E7268C4B3}" authorId="{CD6E607F-A3EB-EC49-C8D0-4B02B3C419E5}" status="resolved" created="2022-01-27T11:45:05.681">
    <ac:txMkLst xmlns:ac="http://schemas.microsoft.com/office/drawing/2013/main/command">
      <pc:docMk xmlns:pc="http://schemas.microsoft.com/office/powerpoint/2013/main/command"/>
      <pc:sldMk xmlns:pc="http://schemas.microsoft.com/office/powerpoint/2013/main/command" cId="1474429859" sldId="2076137278"/>
      <ac:spMk id="9" creationId="{8EB5A8DF-996C-0742-A0B5-DBDB43A456F5}"/>
      <ac:txMk cp="57" len="34">
        <ac:context len="109" hash="1158105387"/>
      </ac:txMk>
    </ac:txMkLst>
    <p188:pos x="1504950" y="2076450"/>
    <p188:txBody>
      <a:bodyPr/>
      <a:lstStyle/>
      <a:p>
        <a:r>
          <a:rPr lang="en-US"/>
          <a:t>... migration to the SLE codebase, technically.</a:t>
        </a:r>
      </a:p>
    </p188:txBody>
  </p188:cm>
  <p188:cm id="{D3EF88DE-1E40-4862-8E1A-0C790BFD7DBF}" authorId="{3662B330-75A3-6EF2-11D3-2F54B20FAD52}" status="resolved" created="2022-01-27T15:35:50.708" complete="100000">
    <ac:txMkLst xmlns:ac="http://schemas.microsoft.com/office/drawing/2013/main/command">
      <pc:docMk xmlns:pc="http://schemas.microsoft.com/office/powerpoint/2013/main/command"/>
      <pc:sldMk xmlns:pc="http://schemas.microsoft.com/office/powerpoint/2013/main/command" cId="1474429859" sldId="2076137278"/>
      <ac:spMk id="16" creationId="{547ADD69-7061-43AF-A3FB-D22529FF8D40}"/>
      <ac:txMk cp="152" len="15">
        <ac:context len="542" hash="3824514378"/>
      </ac:txMk>
    </ac:txMkLst>
    <p188:pos x="2366210" y="1978526"/>
    <p188:txBody>
      <a:bodyPr/>
      <a:lstStyle/>
      <a:p>
        <a:r>
          <a:rPr lang="en-US"/>
          <a:t>"8,7,6," are CentOs, right?  Should we mention versions of scientific linux, too?</a:t>
        </a:r>
      </a:p>
    </p188:txBody>
  </p188:cm>
</p188:cmLst>
</file>

<file path=ppt/comments/modernComment_7BBF573F_38EE63CD.xml><?xml version="1.0" encoding="utf-8"?>
<p188:cmLst xmlns:a="http://schemas.openxmlformats.org/drawingml/2006/main" xmlns:r="http://schemas.openxmlformats.org/officeDocument/2006/relationships" xmlns:p188="http://schemas.microsoft.com/office/powerpoint/2018/8/main">
  <p188:cm id="{D8D400EB-E8F3-48C4-8511-970FF86CCADA}" authorId="{CD6E607F-A3EB-EC49-C8D0-4B02B3C419E5}" status="resolved" created="2022-01-27T11:45:05.681">
    <ac:txMkLst xmlns:ac="http://schemas.microsoft.com/office/drawing/2013/main/command">
      <pc:docMk xmlns:pc="http://schemas.microsoft.com/office/powerpoint/2013/main/command"/>
      <pc:sldMk xmlns:pc="http://schemas.microsoft.com/office/powerpoint/2013/main/command" cId="1474429859" sldId="2076137278"/>
      <ac:spMk id="9" creationId="{8EB5A8DF-996C-0742-A0B5-DBDB43A456F5}"/>
      <ac:txMk cp="57" len="34">
        <ac:context len="109" hash="1158105387"/>
      </ac:txMk>
    </ac:txMkLst>
    <p188:pos x="1504950" y="2076450"/>
    <p188:txBody>
      <a:bodyPr/>
      <a:lstStyle/>
      <a:p>
        <a:r>
          <a:rPr lang="en-US"/>
          <a:t>... migration to the SLE codebase, technically.</a:t>
        </a:r>
      </a:p>
    </p188:txBody>
  </p188:cm>
</p188:cmLst>
</file>

<file path=ppt/comments/modernComment_7BBF5742_817BEAFB.xml><?xml version="1.0" encoding="utf-8"?>
<p188:cmLst xmlns:a="http://schemas.openxmlformats.org/drawingml/2006/main" xmlns:r="http://schemas.openxmlformats.org/officeDocument/2006/relationships" xmlns:p188="http://schemas.microsoft.com/office/powerpoint/2018/8/main">
  <p188:cm id="{981A8A9D-078E-4D12-AD7E-A1D229225831}" authorId="{DC0077B3-5DBB-EDEC-F055-DA8A04F1A110}" status="resolved" created="2022-01-27T17:08:51.727" complete="100000">
    <pc:sldMkLst xmlns:pc="http://schemas.microsoft.com/office/powerpoint/2013/main/command">
      <pc:docMk/>
      <pc:sldMk cId="2172381947" sldId="2076137282"/>
    </pc:sldMkLst>
    <p188:replyLst>
      <p188:reply id="{6A30DE15-9E78-4673-A929-C3409AD5E69F}" authorId="{569997F4-D2B5-0C12-FDD9-2DA517BDAF15}" created="2022-01-28T12:15:12.854">
        <p188:txBody>
          <a:bodyPr/>
          <a:lstStyle/>
          <a:p>
            <a:r>
              <a:rPr lang="en-GB"/>
              <a:t>I like it Michal. Can we put it right at the beginning of Technical Details?</a:t>
            </a:r>
          </a:p>
        </p188:txBody>
      </p188:reply>
      <p188:reply id="{FEB247C7-79AB-4F7E-AD4B-A98ACCEC47B0}" authorId="{DC0077B3-5DBB-EDEC-F055-DA8A04F1A110}" created="2022-01-28T13:15:37.125">
        <p188:txBody>
          <a:bodyPr/>
          <a:lstStyle/>
          <a:p>
            <a:r>
              <a:rPr lang="en-US"/>
              <a:t>We can do that, but I was thinking about putting this right after slide 3</a:t>
            </a:r>
          </a:p>
        </p188:txBody>
      </p188:reply>
    </p188:replyLst>
    <p188:txBody>
      <a:bodyPr/>
      <a:lstStyle/>
      <a:p>
        <a:r>
          <a:rPr lang="en-US"/>
          <a:t>[@Stacey Miller] [@Oliver Klee] I was thinking about including this slide somewhere in the beginning, to set the context</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402138" y="0"/>
            <a:ext cx="3368675" cy="504825"/>
          </a:xfrm>
          <a:prstGeom prst="rect">
            <a:avLst/>
          </a:prstGeom>
        </p:spPr>
        <p:txBody>
          <a:bodyPr vert="horz" lIns="91440" tIns="45720" rIns="91440" bIns="45720" rtlCol="0"/>
          <a:lstStyle>
            <a:lvl1pPr algn="r">
              <a:defRPr sz="1200"/>
            </a:lvl1pPr>
          </a:lstStyle>
          <a:p>
            <a:fld id="{4479E403-7B68-4E67-9576-3B62B922BABE}" type="datetimeFigureOut">
              <a:rPr lang="en-US"/>
              <a:t>2/17/2022</a:t>
            </a:fld>
            <a:endParaRPr lang="en-US"/>
          </a:p>
        </p:txBody>
      </p:sp>
      <p:sp>
        <p:nvSpPr>
          <p:cNvPr id="4" name="Slide Image Placeholder 3"/>
          <p:cNvSpPr>
            <a:spLocks noGrp="1" noRot="1" noChangeAspect="1"/>
          </p:cNvSpPr>
          <p:nvPr>
            <p:ph type="sldImg" idx="2"/>
          </p:nvPr>
        </p:nvSpPr>
        <p:spPr>
          <a:xfrm>
            <a:off x="869950" y="1257300"/>
            <a:ext cx="6032500" cy="339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77875" y="4840288"/>
            <a:ext cx="6216650" cy="39608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53575"/>
            <a:ext cx="3368675" cy="5048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402138" y="9553575"/>
            <a:ext cx="3368675" cy="504825"/>
          </a:xfrm>
          <a:prstGeom prst="rect">
            <a:avLst/>
          </a:prstGeom>
        </p:spPr>
        <p:txBody>
          <a:bodyPr vert="horz" lIns="91440" tIns="45720" rIns="91440" bIns="45720" rtlCol="0" anchor="b"/>
          <a:lstStyle>
            <a:lvl1pPr algn="r">
              <a:defRPr sz="1200"/>
            </a:lvl1pPr>
          </a:lstStyle>
          <a:p>
            <a:fld id="{DE45319F-75A9-4D9E-80D4-7E89E17B25EC}" type="slidenum">
              <a:rPr lang="en-US"/>
              <a:t>‹#›</a:t>
            </a:fld>
            <a:endParaRPr lang="en-US"/>
          </a:p>
        </p:txBody>
      </p:sp>
    </p:spTree>
    <p:extLst>
      <p:ext uri="{BB962C8B-B14F-4D97-AF65-F5344CB8AC3E}">
        <p14:creationId xmlns:p14="http://schemas.microsoft.com/office/powerpoint/2010/main" val="3946961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45319F-75A9-4D9E-80D4-7E89E17B25EC}" type="slidenum">
              <a:rPr lang="en-US" smtClean="0"/>
              <a:t>5</a:t>
            </a:fld>
            <a:endParaRPr lang="en-US"/>
          </a:p>
        </p:txBody>
      </p:sp>
    </p:spTree>
    <p:extLst>
      <p:ext uri="{BB962C8B-B14F-4D97-AF65-F5344CB8AC3E}">
        <p14:creationId xmlns:p14="http://schemas.microsoft.com/office/powerpoint/2010/main" val="3309567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dirty="0">
                <a:solidFill>
                  <a:schemeClr val="tx1"/>
                </a:solidFill>
                <a:effectLst/>
                <a:latin typeface="+mn-lt"/>
                <a:ea typeface="+mn-ea"/>
                <a:cs typeface="+mn-cs"/>
              </a:rPr>
              <a:t>It’s a multi-cluster world</a:t>
            </a:r>
          </a:p>
          <a:p>
            <a:r>
              <a:rPr lang="en-GB" sz="1200" b="0" i="0" kern="1200" dirty="0">
                <a:solidFill>
                  <a:schemeClr val="tx1"/>
                </a:solidFill>
                <a:effectLst/>
                <a:latin typeface="+mn-lt"/>
                <a:ea typeface="+mn-ea"/>
                <a:cs typeface="+mn-cs"/>
              </a:rPr>
              <a:t>SUSE Rancher has been a pioneered multi-cluster management for more than four years. With the release of OpenShift ACM and Tanzu, we’re seeing the competition trying to catch-up.</a:t>
            </a:r>
          </a:p>
          <a:p>
            <a:endParaRPr lang="en-GB" sz="1200" b="0"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Kubernetes distributions are commoditized</a:t>
            </a:r>
          </a:p>
          <a:p>
            <a:r>
              <a:rPr lang="en-GB" sz="1200" b="0" i="0" kern="1200" dirty="0">
                <a:solidFill>
                  <a:schemeClr val="tx1"/>
                </a:solidFill>
                <a:effectLst/>
                <a:latin typeface="+mn-lt"/>
                <a:ea typeface="+mn-ea"/>
                <a:cs typeface="+mn-cs"/>
              </a:rPr>
              <a:t>Increasing customers are realizing that the business value of Kubernetes isn’t in the distribution itself. There are many Kubernetes distributions tailored for different use cases including the popular cloud hosted distributions -  Amazon EKS, Microsoft AKS, Google GKE. SUSE Rancher has 3 distributions now – RKE (datacenter/hybrid cloud), RKE Government (FIPS-enabled), K3s (lightweight distro for edge and embedded). They argument that one vendors distribution is superior to others doesn’t hold anymore.</a:t>
            </a:r>
          </a:p>
          <a:p>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rgbClr val="FFFFFF"/>
                </a:solidFill>
                <a:latin typeface="+mn-lt"/>
                <a:ea typeface="League Spartan" charset="0"/>
                <a:cs typeface="Poppins" pitchFamily="2" charset="77"/>
              </a:rPr>
              <a:t>Value is in Kubernetes</a:t>
            </a:r>
            <a:r>
              <a:rPr lang="en-US" sz="1200" b="1" kern="1200" dirty="0">
                <a:solidFill>
                  <a:schemeClr val="tx1"/>
                </a:solidFill>
                <a:latin typeface="+mn-lt"/>
                <a:ea typeface="League Spartan" charset="0"/>
                <a:cs typeface="Poppins" pitchFamily="2" charset="77"/>
              </a:rPr>
              <a:t> </a:t>
            </a:r>
            <a:r>
              <a:rPr lang="en-US" sz="1200" b="1" kern="1200" dirty="0">
                <a:solidFill>
                  <a:srgbClr val="FFFFFF"/>
                </a:solidFill>
                <a:latin typeface="+mn-lt"/>
                <a:ea typeface="League Spartan" charset="0"/>
                <a:cs typeface="Poppins" pitchFamily="2" charset="77"/>
              </a:rPr>
              <a:t>management</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SUSE Rancher unites Kubernetes clusters with centralized authentication and access control, enterprise security, auditing, backups, upgrades, observability and alerts. Deploy and secure clusters consistently in minutes anywhere using our intuitive UI or powerful CLI.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tx1"/>
                </a:solidFill>
                <a:effectLst/>
                <a:latin typeface="+mn-lt"/>
                <a:ea typeface="+mn-ea"/>
                <a:cs typeface="+mn-cs"/>
              </a:rPr>
              <a:t>Manage on-prem clusters and those hosted on cloud services like AKS, EKS &amp; GKE from a single pane of glass. Centrally configure security policy, audit logs and monitor performance. Deploy multi-cluster apps consistently from our app </a:t>
            </a:r>
            <a:r>
              <a:rPr lang="en-GB" sz="1200" b="0" i="0" kern="1200" dirty="0" err="1">
                <a:solidFill>
                  <a:schemeClr val="tx1"/>
                </a:solidFill>
                <a:effectLst/>
                <a:latin typeface="+mn-lt"/>
                <a:ea typeface="+mn-ea"/>
                <a:cs typeface="+mn-cs"/>
              </a:rPr>
              <a:t>catalog</a:t>
            </a:r>
            <a:r>
              <a:rPr lang="en-GB" sz="1200" b="0" i="0" kern="1200" dirty="0">
                <a:solidFill>
                  <a:schemeClr val="tx1"/>
                </a:solidFill>
                <a:effectLst/>
                <a:latin typeface="+mn-lt"/>
                <a:ea typeface="+mn-ea"/>
                <a:cs typeface="+mn-cs"/>
              </a:rPr>
              <a:t>. Control access by connecting them to your internal identity provider like Active Directory, LDAP or Okta.</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SUSE Rancher supports tools that DevOps teams already love like Jenkins, Gitlab or Travis for building CI/CD pipelines, Prometheus and Grafana for observability, Fluentd for logging, and Istio for service mesh.</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SUSE Rancher allows direct enablement of the encryption provider, and configuration of audit logging and rate-limiting. Scan and assess cluster configurations against CIS benchmark best practices. Consistently deploy securely provisioned clusters using cluster templates across multiple substrates. Includes support for air-gapped environments.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‘Open’ approach to open source</a:t>
            </a:r>
          </a:p>
          <a:p>
            <a:r>
              <a:rPr lang="en-GB" sz="1200" b="0" i="0" kern="1200" dirty="0">
                <a:solidFill>
                  <a:schemeClr val="tx1"/>
                </a:solidFill>
                <a:effectLst/>
                <a:latin typeface="+mn-lt"/>
                <a:ea typeface="+mn-ea"/>
                <a:cs typeface="+mn-cs"/>
              </a:rPr>
              <a:t>SUSE Rancher supports any CNCF-certified Kubernetes distribution, any enterprise-grade operating system (including RHEL, SLES, Ubuntu, Centos and Windows), and x86+Arm architectures. We believe that customers should chose which technology stack is optimal for their use case.</a:t>
            </a:r>
          </a:p>
        </p:txBody>
      </p:sp>
      <p:sp>
        <p:nvSpPr>
          <p:cNvPr id="4" name="Slide Number Placeholder 3"/>
          <p:cNvSpPr>
            <a:spLocks noGrp="1"/>
          </p:cNvSpPr>
          <p:nvPr>
            <p:ph type="sldNum" sz="quarter" idx="5"/>
          </p:nvPr>
        </p:nvSpPr>
        <p:spPr/>
        <p:txBody>
          <a:bodyPr/>
          <a:lstStyle/>
          <a:p>
            <a:fld id="{2A119A10-C191-488C-8380-88750C29A35E}" type="slidenum">
              <a:rPr lang="en-US" smtClean="0"/>
              <a:t>17</a:t>
            </a:fld>
            <a:endParaRPr lang="en-US"/>
          </a:p>
        </p:txBody>
      </p:sp>
    </p:spTree>
    <p:extLst>
      <p:ext uri="{BB962C8B-B14F-4D97-AF65-F5344CB8AC3E}">
        <p14:creationId xmlns:p14="http://schemas.microsoft.com/office/powerpoint/2010/main" val="993544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4700" cy="4008438"/>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dirty="0">
                <a:cs typeface="Calibri"/>
              </a:rPr>
              <a:t>For our longtime community members you may recognize this imagery our ‘</a:t>
            </a:r>
            <a:r>
              <a:rPr lang="en-US" b="0" dirty="0" err="1">
                <a:cs typeface="Calibri"/>
              </a:rPr>
              <a:t>Kubecake</a:t>
            </a:r>
            <a:r>
              <a:rPr lang="en-US" b="0" dirty="0">
                <a:cs typeface="Calibri"/>
              </a:rPr>
              <a:t>’!</a:t>
            </a:r>
            <a:br>
              <a:rPr lang="en-US" b="0" dirty="0">
                <a:cs typeface="Calibri"/>
              </a:rPr>
            </a:br>
            <a:br>
              <a:rPr lang="en-US" b="0" dirty="0">
                <a:cs typeface="Calibri"/>
              </a:rPr>
            </a:br>
            <a:r>
              <a:rPr lang="en-US" b="0" dirty="0">
                <a:cs typeface="Calibri"/>
              </a:rPr>
              <a:t>It’s had a bit of a makeover this time round to showcase Harvester and how it can integrate into the existing container ecosystem powered by SUSE Rancher. </a:t>
            </a:r>
          </a:p>
          <a:p>
            <a:pPr marL="0" indent="0">
              <a:buFont typeface="Arial" panose="020B0604020202020204" pitchFamily="34" charset="0"/>
              <a:buNone/>
            </a:pPr>
            <a:endParaRPr lang="en-US" b="0" dirty="0">
              <a:cs typeface="Calibri"/>
            </a:endParaRPr>
          </a:p>
          <a:p>
            <a:pPr marL="0" indent="0">
              <a:buFont typeface="Arial" panose="020B0604020202020204" pitchFamily="34" charset="0"/>
              <a:buNone/>
            </a:pPr>
            <a:r>
              <a:rPr lang="en-US" b="0" dirty="0">
                <a:cs typeface="Calibri"/>
              </a:rPr>
              <a:t>When Harvester is used with SUSE Rancher it provides operators with a pathway between two environments that have been traditionally quite </a:t>
            </a:r>
            <a:r>
              <a:rPr lang="en-US" b="0" dirty="0" err="1">
                <a:cs typeface="Calibri"/>
              </a:rPr>
              <a:t>silo’d</a:t>
            </a:r>
            <a:r>
              <a:rPr lang="en-US" b="0" dirty="0">
                <a:cs typeface="Calibri"/>
              </a:rPr>
              <a:t>. Let’s explore that a little bit further.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119A10-C191-488C-8380-88750C29A3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5641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a:solidFill>
                  <a:srgbClr val="000000"/>
                </a:solidFill>
                <a:effectLst/>
                <a:latin typeface="Poppins"/>
                <a:cs typeface="Calibri"/>
              </a:rPr>
              <a:t>Harvester is a modern hype converged infrastructure solution built and designed for the cloud-native environment.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a:solidFill>
                <a:srgbClr val="000000"/>
              </a:solidFill>
              <a:effectLst/>
              <a:latin typeface="Poppin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a:solidFill>
                  <a:srgbClr val="000000"/>
                </a:solidFill>
                <a:effectLst/>
                <a:latin typeface="Poppins"/>
                <a:cs typeface="Calibri"/>
              </a:rPr>
              <a:t>Built on a foundation of cloud-native solutions including K8s, Longhorn and </a:t>
            </a:r>
            <a:r>
              <a:rPr lang="en-GB" sz="1200" b="0" i="0" err="1">
                <a:solidFill>
                  <a:srgbClr val="000000"/>
                </a:solidFill>
                <a:effectLst/>
                <a:latin typeface="Poppins"/>
                <a:cs typeface="Calibri"/>
              </a:rPr>
              <a:t>Kubevirt</a:t>
            </a:r>
            <a:r>
              <a:rPr lang="en-GB" sz="1200">
                <a:solidFill>
                  <a:srgbClr val="000000"/>
                </a:solidFill>
                <a:latin typeface="Poppins"/>
                <a:cs typeface="Calibri"/>
              </a:rPr>
              <a:t>, i</a:t>
            </a:r>
            <a:r>
              <a:rPr lang="en-GB" sz="1200" b="0" i="0">
                <a:solidFill>
                  <a:srgbClr val="000000"/>
                </a:solidFill>
                <a:effectLst/>
                <a:latin typeface="Poppins"/>
                <a:cs typeface="Calibri"/>
              </a:rPr>
              <a:t>t is a turn-key enterprise ready solution designed to work anywhere from on-prem to edge.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a:solidFill>
                <a:srgbClr val="000000"/>
              </a:solidFill>
              <a:effectLst/>
              <a:latin typeface="Poppin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a:solidFill>
                  <a:srgbClr val="000000"/>
                </a:solidFill>
                <a:effectLst/>
                <a:latin typeface="Poppins"/>
                <a:cs typeface="Calibri"/>
              </a:rPr>
              <a:t>It provides IT operators with familiar features as other  HCI solutions with the additional benefits of unifying VM workloads and containers through its integration with Rancher allowing operators to manage both workloads in one management platform.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a:solidFill>
                <a:srgbClr val="000000"/>
              </a:solidFill>
              <a:effectLst/>
              <a:latin typeface="Poppin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a:solidFill>
                  <a:srgbClr val="000000"/>
                </a:solidFill>
                <a:effectLst/>
                <a:latin typeface="Poppins"/>
                <a:cs typeface="Calibri"/>
              </a:rPr>
              <a:t>Harvester is 100% open source and free with SUSE providing paid support</a:t>
            </a:r>
            <a:endParaRPr lang="en-GB">
              <a:latin typeface="Poppins"/>
              <a:cs typeface="Calibri"/>
            </a:endParaRPr>
          </a:p>
          <a:p>
            <a:endParaRPr lang="en-US"/>
          </a:p>
        </p:txBody>
      </p:sp>
      <p:sp>
        <p:nvSpPr>
          <p:cNvPr id="4" name="Slide Number Placeholder 3"/>
          <p:cNvSpPr>
            <a:spLocks noGrp="1"/>
          </p:cNvSpPr>
          <p:nvPr>
            <p:ph type="sldNum" sz="quarter" idx="5"/>
          </p:nvPr>
        </p:nvSpPr>
        <p:spPr/>
        <p:txBody>
          <a:bodyPr/>
          <a:lstStyle/>
          <a:p>
            <a:fld id="{2A119A10-C191-488C-8380-88750C29A35E}" type="slidenum">
              <a:rPr lang="en-US" smtClean="0"/>
              <a:t>21</a:t>
            </a:fld>
            <a:endParaRPr lang="en-US"/>
          </a:p>
        </p:txBody>
      </p:sp>
    </p:spTree>
    <p:extLst>
      <p:ext uri="{BB962C8B-B14F-4D97-AF65-F5344CB8AC3E}">
        <p14:creationId xmlns:p14="http://schemas.microsoft.com/office/powerpoint/2010/main" val="327612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why Harvester? How is it different from other HCI solutions on the market?</a:t>
            </a:r>
            <a:br>
              <a:rPr lang="en-US"/>
            </a:br>
            <a:br>
              <a:rPr lang="en-US"/>
            </a:br>
            <a:r>
              <a:rPr lang="en-US"/>
              <a:t>Harvester has been developed to help our community and customers address and solve common IT complexity issues  including:</a:t>
            </a:r>
          </a:p>
          <a:p>
            <a:endParaRPr lang="en-US"/>
          </a:p>
          <a:p>
            <a:pPr marL="228600" indent="-228600">
              <a:buAutoNum type="arabicPeriod"/>
            </a:pPr>
            <a:r>
              <a:rPr lang="en-US"/>
              <a:t>How can we help them manage their infrastructure stacks better?</a:t>
            </a:r>
          </a:p>
          <a:p>
            <a:pPr marL="228600" indent="-228600">
              <a:buAutoNum type="arabicPeriod"/>
            </a:pPr>
            <a:r>
              <a:rPr lang="en-US"/>
              <a:t>How can we encourage them to consume more open source cloud native technology to scale?</a:t>
            </a:r>
          </a:p>
          <a:p>
            <a:pPr marL="228600" indent="-228600">
              <a:buAutoNum type="arabicPeriod"/>
            </a:pPr>
            <a:r>
              <a:rPr lang="en-US"/>
              <a:t>How can we make HCI more accessible to our community and customers?</a:t>
            </a:r>
            <a:br>
              <a:rPr lang="en-US"/>
            </a:br>
            <a:br>
              <a:rPr lang="en-US"/>
            </a:br>
            <a:r>
              <a:rPr lang="en-US"/>
              <a:t>So how does Harvester fit into the overall SUSE ECM stack?</a:t>
            </a:r>
          </a:p>
        </p:txBody>
      </p:sp>
      <p:sp>
        <p:nvSpPr>
          <p:cNvPr id="4" name="Slide Number Placeholder 3"/>
          <p:cNvSpPr>
            <a:spLocks noGrp="1"/>
          </p:cNvSpPr>
          <p:nvPr>
            <p:ph type="sldNum" sz="quarter" idx="5"/>
          </p:nvPr>
        </p:nvSpPr>
        <p:spPr/>
        <p:txBody>
          <a:bodyPr/>
          <a:lstStyle/>
          <a:p>
            <a:fld id="{2A119A10-C191-488C-8380-88750C29A35E}" type="slidenum">
              <a:rPr lang="en-US" smtClean="0"/>
              <a:t>22</a:t>
            </a:fld>
            <a:endParaRPr lang="en-US"/>
          </a:p>
        </p:txBody>
      </p:sp>
    </p:spTree>
    <p:extLst>
      <p:ext uri="{BB962C8B-B14F-4D97-AF65-F5344CB8AC3E}">
        <p14:creationId xmlns:p14="http://schemas.microsoft.com/office/powerpoint/2010/main" val="1777260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4700" cy="4008438"/>
          </a:xfrm>
        </p:spPr>
      </p:sp>
      <p:sp>
        <p:nvSpPr>
          <p:cNvPr id="3" name="Notes Placeholder 2"/>
          <p:cNvSpPr>
            <a:spLocks noGrp="1"/>
          </p:cNvSpPr>
          <p:nvPr>
            <p:ph type="body" idx="1"/>
          </p:nvPr>
        </p:nvSpPr>
        <p:spPr/>
        <p:txBody>
          <a:bodyPr/>
          <a:lstStyle/>
          <a:p>
            <a:r>
              <a:rPr lang="en-US"/>
              <a:t>As we mentioned before – IT infrastructure use cases vary and are unique to each environment. Each organization’s has its own modernization journey and Harvester with Rancher together can play a major part in their virtualized and containerized workloads.</a:t>
            </a:r>
          </a:p>
        </p:txBody>
      </p:sp>
      <p:sp>
        <p:nvSpPr>
          <p:cNvPr id="4" name="Slide Number Placeholder 3"/>
          <p:cNvSpPr>
            <a:spLocks noGrp="1"/>
          </p:cNvSpPr>
          <p:nvPr>
            <p:ph type="sldNum" sz="quarter" idx="5"/>
          </p:nvPr>
        </p:nvSpPr>
        <p:spPr/>
        <p:txBody>
          <a:bodyPr/>
          <a:lstStyle/>
          <a:p>
            <a:fld id="{E8A2ACC1-0918-6343-BFB9-8D2B644C02ED}" type="slidenum">
              <a:rPr lang="de-DE" smtClean="0"/>
              <a:t>23</a:t>
            </a:fld>
            <a:endParaRPr lang="de-DE"/>
          </a:p>
        </p:txBody>
      </p:sp>
    </p:spTree>
    <p:extLst>
      <p:ext uri="{BB962C8B-B14F-4D97-AF65-F5344CB8AC3E}">
        <p14:creationId xmlns:p14="http://schemas.microsoft.com/office/powerpoint/2010/main" val="2731131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4700" cy="4008438"/>
          </a:xfrm>
        </p:spPr>
      </p:sp>
      <p:sp>
        <p:nvSpPr>
          <p:cNvPr id="3" name="Notes Placeholder 2"/>
          <p:cNvSpPr>
            <a:spLocks noGrp="1"/>
          </p:cNvSpPr>
          <p:nvPr>
            <p:ph type="body" idx="1"/>
          </p:nvPr>
        </p:nvSpPr>
        <p:spPr/>
        <p:txBody>
          <a:bodyPr/>
          <a:lstStyle/>
          <a:p>
            <a:r>
              <a:rPr lang="en-GB" sz="1200" b="0" i="0" kern="1200">
                <a:solidFill>
                  <a:schemeClr val="tx1"/>
                </a:solidFill>
                <a:effectLst/>
                <a:latin typeface="+mn-lt"/>
                <a:ea typeface="+mn-ea"/>
                <a:cs typeface="+mn-cs"/>
              </a:rPr>
              <a:t>And with Harvester we are truly helping our customers extend their environments capabilities. </a:t>
            </a:r>
            <a:endParaRPr lang="en-GB" sz="1200" b="1" i="0" kern="1200">
              <a:solidFill>
                <a:schemeClr val="tx1"/>
              </a:solidFill>
              <a:effectLst/>
              <a:latin typeface="+mn-lt"/>
              <a:ea typeface="+mn-ea"/>
              <a:cs typeface="+mn-cs"/>
            </a:endParaRPr>
          </a:p>
          <a:p>
            <a:br>
              <a:rPr lang="en-GB" sz="1200" b="1" i="0" kern="1200">
                <a:solidFill>
                  <a:schemeClr val="tx1"/>
                </a:solidFill>
                <a:effectLst/>
                <a:latin typeface="+mn-lt"/>
                <a:ea typeface="+mn-ea"/>
                <a:cs typeface="+mn-cs"/>
              </a:rPr>
            </a:br>
            <a:r>
              <a:rPr lang="en-GB" sz="1200" b="1" i="0" kern="1200">
                <a:solidFill>
                  <a:schemeClr val="tx1"/>
                </a:solidFill>
                <a:effectLst/>
                <a:latin typeface="+mn-lt"/>
                <a:ea typeface="+mn-ea"/>
                <a:cs typeface="+mn-cs"/>
              </a:rPr>
              <a:t>No longer is it a multi-cluster world – but it’s a hybrid IT world</a:t>
            </a:r>
          </a:p>
          <a:p>
            <a:r>
              <a:rPr lang="en-GB" sz="1200" b="0" i="0" kern="1200">
                <a:solidFill>
                  <a:schemeClr val="tx1"/>
                </a:solidFill>
                <a:effectLst/>
                <a:latin typeface="+mn-lt"/>
                <a:ea typeface="+mn-ea"/>
                <a:cs typeface="+mn-cs"/>
              </a:rPr>
              <a:t>We’ve providing our customers with technology to support their transformation to a hybrid IT model.</a:t>
            </a:r>
            <a:br>
              <a:rPr lang="en-GB" sz="1200" b="0" i="0" kern="1200">
                <a:solidFill>
                  <a:schemeClr val="tx1"/>
                </a:solidFill>
                <a:effectLst/>
                <a:latin typeface="+mn-lt"/>
                <a:ea typeface="+mn-ea"/>
                <a:cs typeface="+mn-cs"/>
              </a:rPr>
            </a:br>
            <a:endParaRPr lang="en-GB" sz="1200" b="0" i="0" kern="1200">
              <a:solidFill>
                <a:schemeClr val="tx1"/>
              </a:solidFill>
              <a:effectLst/>
              <a:latin typeface="+mn-lt"/>
              <a:ea typeface="+mn-ea"/>
              <a:cs typeface="+mn-cs"/>
            </a:endParaRPr>
          </a:p>
          <a:p>
            <a:r>
              <a:rPr lang="en-GB" sz="1200" b="1" i="0" kern="1200">
                <a:solidFill>
                  <a:schemeClr val="tx1"/>
                </a:solidFill>
                <a:effectLst/>
                <a:latin typeface="+mn-lt"/>
                <a:ea typeface="+mn-ea"/>
                <a:cs typeface="+mn-cs"/>
              </a:rPr>
              <a:t>All workloads are equal</a:t>
            </a:r>
          </a:p>
          <a:p>
            <a:r>
              <a:rPr lang="en-GB" sz="1200" b="0" i="0" kern="1200">
                <a:solidFill>
                  <a:schemeClr val="tx1"/>
                </a:solidFill>
                <a:effectLst/>
                <a:latin typeface="+mn-lt"/>
                <a:ea typeface="+mn-ea"/>
                <a:cs typeface="+mn-cs"/>
              </a:rPr>
              <a:t>Our perception of the market is that yes – new technology like containers and Kubernetes are providing immense value to our community but the use case and validity of more mature solutions like VMs remain valid. Businesses no longer view one vendor’s solution as superior but rather need a conglomerate of reliable technology that is easy to use, promotes innovation and helps them scale. The true value is that all workloads are should be treated equally and managed consistently</a:t>
            </a:r>
            <a:br>
              <a:rPr lang="en-GB" sz="1200" b="0" i="0" kern="1200">
                <a:solidFill>
                  <a:schemeClr val="tx1"/>
                </a:solidFill>
                <a:effectLst/>
                <a:latin typeface="+mn-lt"/>
                <a:ea typeface="+mn-ea"/>
                <a:cs typeface="+mn-cs"/>
              </a:rPr>
            </a:br>
            <a:br>
              <a:rPr lang="en-GB" sz="1200" b="0" i="0" kern="1200">
                <a:solidFill>
                  <a:schemeClr val="tx1"/>
                </a:solidFill>
                <a:effectLst/>
                <a:latin typeface="+mn-lt"/>
                <a:ea typeface="+mn-ea"/>
                <a:cs typeface="+mn-cs"/>
              </a:rPr>
            </a:br>
            <a:r>
              <a:rPr lang="en-US" sz="1200" b="1" kern="1200">
                <a:solidFill>
                  <a:srgbClr val="FFFFFF"/>
                </a:solidFill>
                <a:latin typeface="+mn-lt"/>
                <a:ea typeface="League Spartan" charset="0"/>
                <a:cs typeface="Poppins" pitchFamily="2" charset="77"/>
              </a:rPr>
              <a:t>Value is in infrastructure</a:t>
            </a:r>
            <a:r>
              <a:rPr lang="en-US" sz="1200" b="1" kern="1200">
                <a:solidFill>
                  <a:schemeClr val="tx1"/>
                </a:solidFill>
                <a:latin typeface="+mn-lt"/>
                <a:ea typeface="League Spartan" charset="0"/>
                <a:cs typeface="Poppins" pitchFamily="2" charset="77"/>
              </a:rPr>
              <a:t> </a:t>
            </a:r>
            <a:r>
              <a:rPr lang="en-US" sz="1200" b="1" kern="1200">
                <a:solidFill>
                  <a:srgbClr val="FFFFFF"/>
                </a:solidFill>
                <a:latin typeface="+mn-lt"/>
                <a:ea typeface="League Spartan" charset="0"/>
                <a:cs typeface="Poppins" pitchFamily="2" charset="77"/>
              </a:rPr>
              <a:t>management</a:t>
            </a:r>
            <a:br>
              <a:rPr lang="en-US" sz="1200" b="1" kern="1200">
                <a:solidFill>
                  <a:srgbClr val="FFFFFF"/>
                </a:solidFill>
                <a:latin typeface="+mn-lt"/>
                <a:ea typeface="League Spartan" charset="0"/>
                <a:cs typeface="Poppins" pitchFamily="2" charset="77"/>
              </a:rPr>
            </a:br>
            <a:r>
              <a:rPr lang="en-GB" sz="1200" b="0" i="0" kern="1200">
                <a:solidFill>
                  <a:schemeClr val="tx1"/>
                </a:solidFill>
                <a:effectLst/>
                <a:latin typeface="+mn-lt"/>
                <a:ea typeface="+mn-ea"/>
                <a:cs typeface="+mn-cs"/>
              </a:rPr>
              <a:t>SUSE Rancher and Harvester unites both VM and Container workloads to allow consistent, easy management, operations and deployment across environments. Helping enterprises manage large scale environments by providing the same management and operational experience across clusters from core to the edge.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a:solidFill>
                <a:schemeClr val="tx1"/>
              </a:solidFill>
              <a:effectLst/>
              <a:latin typeface="+mn-lt"/>
              <a:ea typeface="+mn-ea"/>
              <a:cs typeface="+mn-cs"/>
            </a:endParaRPr>
          </a:p>
          <a:p>
            <a:r>
              <a:rPr lang="en-GB" sz="1200" b="1" i="0" kern="1200">
                <a:solidFill>
                  <a:schemeClr val="tx1"/>
                </a:solidFill>
                <a:effectLst/>
                <a:latin typeface="+mn-lt"/>
                <a:ea typeface="+mn-ea"/>
                <a:cs typeface="+mn-cs"/>
              </a:rPr>
              <a:t>‘Open’ approach to open source</a:t>
            </a:r>
          </a:p>
          <a:p>
            <a:r>
              <a:rPr lang="en-GB" sz="1200" b="0" i="0" kern="1200">
                <a:solidFill>
                  <a:schemeClr val="tx1"/>
                </a:solidFill>
                <a:effectLst/>
                <a:latin typeface="+mn-lt"/>
                <a:ea typeface="+mn-ea"/>
                <a:cs typeface="+mn-cs"/>
              </a:rPr>
              <a:t>Both SUSE Rancher and Harvester are 100% open source free to use across any enterprise-grade operating system and Arm architectures. We have a firm believe that customers should chose which technology stack is optimal for their use case.</a:t>
            </a:r>
          </a:p>
        </p:txBody>
      </p:sp>
      <p:sp>
        <p:nvSpPr>
          <p:cNvPr id="4" name="Slide Number Placeholder 3"/>
          <p:cNvSpPr>
            <a:spLocks noGrp="1"/>
          </p:cNvSpPr>
          <p:nvPr>
            <p:ph type="sldNum" sz="quarter" idx="5"/>
          </p:nvPr>
        </p:nvSpPr>
        <p:spPr/>
        <p:txBody>
          <a:bodyPr/>
          <a:lstStyle/>
          <a:p>
            <a:fld id="{2A119A10-C191-488C-8380-88750C29A35E}" type="slidenum">
              <a:rPr lang="en-US" smtClean="0"/>
              <a:t>24</a:t>
            </a:fld>
            <a:endParaRPr lang="en-US"/>
          </a:p>
        </p:txBody>
      </p:sp>
    </p:spTree>
    <p:extLst>
      <p:ext uri="{BB962C8B-B14F-4D97-AF65-F5344CB8AC3E}">
        <p14:creationId xmlns:p14="http://schemas.microsoft.com/office/powerpoint/2010/main" val="928520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the heart of our strategy is our leadership in the two most important technologies powering digital transformation; Linux and Kubernetes:</a:t>
            </a:r>
          </a:p>
          <a:p>
            <a:endParaRPr lang="en-US"/>
          </a:p>
          <a:p>
            <a:pPr marL="171450" indent="-171450">
              <a:buFont typeface="Arial" panose="020B0604020202020204" pitchFamily="34" charset="0"/>
              <a:buChar char="•"/>
            </a:pPr>
            <a:r>
              <a:rPr lang="en-US"/>
              <a:t>When it comes to running all your workloads, one size Linux OS does not fit all.  That’s why we offer the </a:t>
            </a:r>
            <a:r>
              <a:rPr lang="en-US" b="1"/>
              <a:t>industry’s most adaptable Linux operating system</a:t>
            </a:r>
            <a:r>
              <a:rPr lang="en-US"/>
              <a:t>.  No matter what your workload requirements (performance, reliability, operating environment), we have an operating system solution purpose-built for your needs.  And, if you are running OS’s from other vendors, no problem, SUSE Manager provides a single platform for managing all of your Linux operating systems on-premises or in the cloud.</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The same holds true for Kubernetes.  SUSE offers the </a:t>
            </a:r>
            <a:r>
              <a:rPr lang="en-US" b="1"/>
              <a:t>industry’s only container management platform provide full management of all Kubernetes distributions</a:t>
            </a:r>
            <a:r>
              <a:rPr lang="en-US"/>
              <a:t>.  Whether managing one cluster or one million clusters, our SUSE Rancher provides a simple, consistent management experience no matter what Kubernetes distributions you are using, from SUSE or other vendors, and no matter where they are running – on-premises, in the cloud, or on the edge.</a:t>
            </a:r>
          </a:p>
          <a:p>
            <a:pPr marL="0" indent="0">
              <a:buFont typeface="Arial" panose="020B0604020202020204" pitchFamily="34" charset="0"/>
              <a:buNone/>
            </a:pPr>
            <a:endParaRPr lang="en-US"/>
          </a:p>
          <a:p>
            <a:pPr marL="0" indent="0">
              <a:buFont typeface="Arial" panose="020B0604020202020204" pitchFamily="34" charset="0"/>
              <a:buNone/>
            </a:pPr>
            <a:r>
              <a:rPr lang="en-US"/>
              <a:t>Together, our industry leading Linux OS and Kubernetes management technologies give you the power to address today’s business challenges and the flexibility to adapt your strategy to address tomorrow’s challenges as they evolve.</a:t>
            </a:r>
          </a:p>
        </p:txBody>
      </p:sp>
      <p:sp>
        <p:nvSpPr>
          <p:cNvPr id="4" name="Slide Number Placeholder 3"/>
          <p:cNvSpPr>
            <a:spLocks noGrp="1"/>
          </p:cNvSpPr>
          <p:nvPr>
            <p:ph type="sldNum" sz="quarter" idx="5"/>
          </p:nvPr>
        </p:nvSpPr>
        <p:spPr/>
        <p:txBody>
          <a:bodyPr/>
          <a:lstStyle/>
          <a:p>
            <a:fld id="{2A119A10-C191-488C-8380-88750C29A35E}" type="slidenum">
              <a:rPr lang="en-US" smtClean="0"/>
              <a:t>25</a:t>
            </a:fld>
            <a:endParaRPr lang="en-US"/>
          </a:p>
        </p:txBody>
      </p:sp>
    </p:spTree>
    <p:extLst>
      <p:ext uri="{BB962C8B-B14F-4D97-AF65-F5344CB8AC3E}">
        <p14:creationId xmlns:p14="http://schemas.microsoft.com/office/powerpoint/2010/main" val="4176935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
        <p:nvSpPr>
          <p:cNvPr id="26"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3200" b="0" strike="noStrike" spc="-1">
              <a:latin typeface="Arial"/>
            </a:endParaRPr>
          </a:p>
        </p:txBody>
      </p:sp>
      <p:sp>
        <p:nvSpPr>
          <p:cNvPr id="27"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hf hdr="0" ftr="0" dt="0"/>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Slide | Infinity Image">
    <p:bg>
      <p:bgPr>
        <a:solidFill>
          <a:srgbClr val="0C322C"/>
        </a:solidFill>
        <a:effectLst/>
      </p:bgPr>
    </p:bg>
    <p:spTree>
      <p:nvGrpSpPr>
        <p:cNvPr id="1" name=""/>
        <p:cNvGrpSpPr/>
        <p:nvPr/>
      </p:nvGrpSpPr>
      <p:grpSpPr>
        <a:xfrm>
          <a:off x="0" y="0"/>
          <a:ext cx="0" cy="0"/>
          <a:chOff x="0" y="0"/>
          <a:chExt cx="0" cy="0"/>
        </a:xfrm>
      </p:grpSpPr>
      <p:sp>
        <p:nvSpPr>
          <p:cNvPr id="75" name="Text Placeholder 20"/>
          <p:cNvSpPr>
            <a:spLocks noGrp="1"/>
          </p:cNvSpPr>
          <p:nvPr>
            <p:ph type="body" sz="quarter" idx="13" hasCustomPrompt="1"/>
          </p:nvPr>
        </p:nvSpPr>
        <p:spPr>
          <a:xfrm>
            <a:off x="731839" y="2475302"/>
            <a:ext cx="5364162" cy="898708"/>
          </a:xfrm>
          <a:prstGeom prst="rect">
            <a:avLst/>
          </a:prstGeom>
        </p:spPr>
        <p:txBody>
          <a:bodyPr wrap="square" lIns="0" tIns="0" rIns="0" bIns="0" anchor="b">
            <a:spAutoFit/>
          </a:bodyPr>
          <a:lstStyle>
            <a:lvl1pPr marL="0" indent="0">
              <a:lnSpc>
                <a:spcPct val="90000"/>
              </a:lnSpc>
              <a:buNone/>
              <a:defRPr sz="3200" baseline="0">
                <a:solidFill>
                  <a:schemeClr val="bg1"/>
                </a:solidFill>
                <a:latin typeface="Poppins Medium" panose="00000600000000000000" pitchFamily="2" charset="0"/>
                <a:cs typeface="Poppins Medium" panose="00000600000000000000" pitchFamily="2" charset="0"/>
              </a:defRPr>
            </a:lvl1pPr>
          </a:lstStyle>
          <a:p>
            <a:pPr lvl="0"/>
            <a:r>
              <a:rPr lang="en-US"/>
              <a:t>This is a multi line heading for the title.</a:t>
            </a:r>
          </a:p>
        </p:txBody>
      </p:sp>
      <p:sp>
        <p:nvSpPr>
          <p:cNvPr id="76" name="Text Placeholder 22"/>
          <p:cNvSpPr>
            <a:spLocks noGrp="1"/>
          </p:cNvSpPr>
          <p:nvPr>
            <p:ph type="body" sz="quarter" idx="14" hasCustomPrompt="1"/>
          </p:nvPr>
        </p:nvSpPr>
        <p:spPr>
          <a:xfrm>
            <a:off x="731838" y="1676828"/>
            <a:ext cx="4695825" cy="169277"/>
          </a:xfrm>
          <a:prstGeom prst="rect">
            <a:avLst/>
          </a:prstGeom>
          <a:noFill/>
        </p:spPr>
        <p:txBody>
          <a:bodyPr wrap="square" lIns="0" tIns="0" rIns="0" bIns="0">
            <a:spAutoFit/>
          </a:bodyPr>
          <a:lstStyle>
            <a:lvl1pPr marL="0" indent="0">
              <a:buNone/>
              <a:defRPr sz="1000" cap="all" spc="150" baseline="0">
                <a:solidFill>
                  <a:srgbClr val="30BA77"/>
                </a:solidFill>
                <a:latin typeface="Poppins SemiBold" panose="00000700000000000000" pitchFamily="2" charset="0"/>
                <a:cs typeface="Poppins SemiBold" panose="00000700000000000000" pitchFamily="2" charset="0"/>
              </a:defRPr>
            </a:lvl1pPr>
          </a:lstStyle>
          <a:p>
            <a:pPr lvl="0"/>
            <a:r>
              <a:rPr lang="en-AU"/>
              <a:t>00 MONTH 2021</a:t>
            </a:r>
            <a:endParaRPr lang="en-US"/>
          </a:p>
        </p:txBody>
      </p:sp>
      <p:sp>
        <p:nvSpPr>
          <p:cNvPr id="77" name="Text Placeholder 24"/>
          <p:cNvSpPr>
            <a:spLocks noGrp="1"/>
          </p:cNvSpPr>
          <p:nvPr>
            <p:ph type="body" sz="quarter" idx="16" hasCustomPrompt="1"/>
          </p:nvPr>
        </p:nvSpPr>
        <p:spPr>
          <a:xfrm>
            <a:off x="8001227" y="2590616"/>
            <a:ext cx="3458936" cy="720725"/>
          </a:xfrm>
          <a:prstGeom prst="rect">
            <a:avLst/>
          </a:prstGeom>
        </p:spPr>
        <p:txBody>
          <a:bodyPr lIns="0" tIns="0" rIns="0" bIns="0" anchor="b"/>
          <a:lstStyle>
            <a:lvl1pPr marL="0" indent="0">
              <a:buNone/>
              <a:defRPr sz="1800" baseline="0">
                <a:solidFill>
                  <a:schemeClr val="bg1"/>
                </a:solidFill>
                <a:latin typeface="Poppins Light" panose="00000400000000000000" pitchFamily="2" charset="0"/>
                <a:cs typeface="Poppins Light" panose="00000400000000000000" pitchFamily="2" charset="0"/>
              </a:defRPr>
            </a:lvl1pPr>
          </a:lstStyle>
          <a:p>
            <a:pPr lvl="0"/>
            <a:r>
              <a:rPr lang="en-US"/>
              <a:t>This is a subheading. 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p:txBody>
      </p:sp>
      <p:pic>
        <p:nvPicPr>
          <p:cNvPr id="7" name="Graphic 6">
            <a:extLst>
              <a:ext uri="{FF2B5EF4-FFF2-40B4-BE49-F238E27FC236}">
                <a16:creationId xmlns:a16="http://schemas.microsoft.com/office/drawing/2014/main" id="{0C9FC7CE-03BB-DA4E-ACE0-B402AE0566F9}"/>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8977" y="525818"/>
            <a:ext cx="1907339" cy="632632"/>
          </a:xfrm>
          <a:prstGeom prst="rect">
            <a:avLst/>
          </a:prstGeom>
        </p:spPr>
      </p:pic>
      <p:sp>
        <p:nvSpPr>
          <p:cNvPr id="8" name="Picture Placeholder 71">
            <a:extLst>
              <a:ext uri="{FF2B5EF4-FFF2-40B4-BE49-F238E27FC236}">
                <a16:creationId xmlns:a16="http://schemas.microsoft.com/office/drawing/2014/main" id="{97293713-1722-2042-B825-2B2A76A1FB51}"/>
              </a:ext>
            </a:extLst>
          </p:cNvPr>
          <p:cNvSpPr>
            <a:spLocks noGrp="1"/>
          </p:cNvSpPr>
          <p:nvPr>
            <p:ph type="pic" sz="quarter" idx="15" hasCustomPrompt="1"/>
          </p:nvPr>
        </p:nvSpPr>
        <p:spPr>
          <a:xfrm>
            <a:off x="0" y="3968750"/>
            <a:ext cx="12192000" cy="2889249"/>
          </a:xfrm>
          <a:prstGeom prst="rect">
            <a:avLst/>
          </a:prstGeom>
          <a:solidFill>
            <a:srgbClr val="175D51"/>
          </a:solidFill>
        </p:spPr>
        <p:txBody>
          <a:bodyPr bIns="1260000" anchor="ctr">
            <a:noAutofit/>
          </a:bodyPr>
          <a:lstStyle>
            <a:lvl1pPr marL="0" indent="0" algn="ctr">
              <a:buNone/>
              <a:defRPr sz="1800">
                <a:solidFill>
                  <a:schemeClr val="bg1"/>
                </a:solidFill>
                <a:latin typeface="Poppins" panose="00000500000000000000" pitchFamily="2" charset="0"/>
                <a:cs typeface="Poppins" panose="00000500000000000000" pitchFamily="2" charset="0"/>
              </a:defRPr>
            </a:lvl1pPr>
          </a:lstStyle>
          <a:p>
            <a:r>
              <a:rPr lang="en-AU"/>
              <a:t>Click to insert zoom picture</a:t>
            </a:r>
            <a:endParaRPr lang="en-US"/>
          </a:p>
        </p:txBody>
      </p:sp>
    </p:spTree>
    <p:extLst>
      <p:ext uri="{BB962C8B-B14F-4D97-AF65-F5344CB8AC3E}">
        <p14:creationId xmlns:p14="http://schemas.microsoft.com/office/powerpoint/2010/main" val="3679284877"/>
      </p:ext>
    </p:extLst>
  </p:cSld>
  <p:clrMapOvr>
    <a:masterClrMapping/>
  </p:clrMapOvr>
  <p:hf hdr="0" ftr="0" dt="0"/>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Agenda | Side-by-side">
    <p:spTree>
      <p:nvGrpSpPr>
        <p:cNvPr id="1" name=""/>
        <p:cNvGrpSpPr/>
        <p:nvPr/>
      </p:nvGrpSpPr>
      <p:grpSpPr>
        <a:xfrm>
          <a:off x="0" y="0"/>
          <a:ext cx="0" cy="0"/>
          <a:chOff x="0" y="0"/>
          <a:chExt cx="0" cy="0"/>
        </a:xfrm>
      </p:grpSpPr>
      <p:sp>
        <p:nvSpPr>
          <p:cNvPr id="21" name="Text Placeholder 20"/>
          <p:cNvSpPr>
            <a:spLocks noGrp="1"/>
          </p:cNvSpPr>
          <p:nvPr>
            <p:ph type="body" sz="quarter" idx="13" hasCustomPrompt="1"/>
          </p:nvPr>
        </p:nvSpPr>
        <p:spPr>
          <a:xfrm>
            <a:off x="731837" y="2194089"/>
            <a:ext cx="3490913" cy="898708"/>
          </a:xfrm>
          <a:prstGeom prst="rect">
            <a:avLst/>
          </a:prstGeom>
        </p:spPr>
        <p:txBody>
          <a:bodyPr lIns="0" tIns="0" rIns="0" bIns="0"/>
          <a:lstStyle>
            <a:lvl1pPr marL="0" indent="0">
              <a:lnSpc>
                <a:spcPct val="90000"/>
              </a:lnSpc>
              <a:spcBef>
                <a:spcPts val="0"/>
              </a:spcBef>
              <a:spcAft>
                <a:spcPts val="1000"/>
              </a:spcAft>
              <a:buNone/>
              <a:defRPr sz="3200">
                <a:solidFill>
                  <a:schemeClr val="tx2"/>
                </a:solidFill>
                <a:latin typeface="Poppins Medium" panose="00000600000000000000" pitchFamily="2" charset="0"/>
                <a:cs typeface="Poppins Medium" panose="00000600000000000000" pitchFamily="2" charset="0"/>
              </a:defRPr>
            </a:lvl1pPr>
          </a:lstStyle>
          <a:p>
            <a:pPr lvl="0"/>
            <a:r>
              <a:rPr lang="en-US"/>
              <a:t>Side-by-side Agenda layout</a:t>
            </a:r>
          </a:p>
        </p:txBody>
      </p:sp>
      <p:sp>
        <p:nvSpPr>
          <p:cNvPr id="24" name="Slide Number Placeholder 5">
            <a:extLst>
              <a:ext uri="{FF2B5EF4-FFF2-40B4-BE49-F238E27FC236}">
                <a16:creationId xmlns:a16="http://schemas.microsoft.com/office/drawing/2014/main" id="{D70FD760-3AF5-1845-8F30-F679CCC65B94}"/>
              </a:ext>
            </a:extLst>
          </p:cNvPr>
          <p:cNvSpPr>
            <a:spLocks noGrp="1"/>
          </p:cNvSpPr>
          <p:nvPr>
            <p:ph type="sldNum" sz="quarter" idx="4"/>
          </p:nvPr>
        </p:nvSpPr>
        <p:spPr>
          <a:xfrm>
            <a:off x="11171275" y="6294734"/>
            <a:ext cx="288888" cy="123112"/>
          </a:xfrm>
          <a:prstGeom prst="rect">
            <a:avLst/>
          </a:prstGeom>
        </p:spPr>
        <p:txBody>
          <a:bodyPr vert="horz" wrap="square" lIns="0" tIns="0" rIns="0" bIns="0" rtlCol="0" anchor="t">
            <a:spAutoFit/>
          </a:bodyPr>
          <a:lstStyle>
            <a:lvl1pPr algn="r">
              <a:defRPr sz="800">
                <a:solidFill>
                  <a:schemeClr val="tx1"/>
                </a:solidFill>
                <a:latin typeface="Poppins SemiBold" panose="00000700000000000000" pitchFamily="2" charset="0"/>
                <a:cs typeface="Poppins SemiBold" panose="00000700000000000000" pitchFamily="2" charset="0"/>
              </a:defRPr>
            </a:lvl1pPr>
          </a:lstStyle>
          <a:p>
            <a:pPr algn="r"/>
            <a:fld id="{866D8E11-A83D-46AC-BA35-C493C365AC69}" type="slidenum">
              <a:rPr lang="en-US" smtClean="0"/>
              <a:pPr algn="r"/>
              <a:t>‹#›</a:t>
            </a:fld>
            <a:endParaRPr lang="en-US"/>
          </a:p>
        </p:txBody>
      </p:sp>
      <p:pic>
        <p:nvPicPr>
          <p:cNvPr id="34" name="Graphic 33">
            <a:extLst>
              <a:ext uri="{FF2B5EF4-FFF2-40B4-BE49-F238E27FC236}">
                <a16:creationId xmlns:a16="http://schemas.microsoft.com/office/drawing/2014/main" id="{EF6067BA-5D20-6346-8A7B-41D873C6CB0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67542" y="6184072"/>
            <a:ext cx="465932" cy="268807"/>
          </a:xfrm>
          <a:prstGeom prst="rect">
            <a:avLst/>
          </a:prstGeom>
        </p:spPr>
      </p:pic>
      <p:sp>
        <p:nvSpPr>
          <p:cNvPr id="35" name="Text Placeholder 24">
            <a:extLst>
              <a:ext uri="{FF2B5EF4-FFF2-40B4-BE49-F238E27FC236}">
                <a16:creationId xmlns:a16="http://schemas.microsoft.com/office/drawing/2014/main" id="{EAA18613-A8C9-F645-A452-420108D0E4D7}"/>
              </a:ext>
            </a:extLst>
          </p:cNvPr>
          <p:cNvSpPr>
            <a:spLocks noGrp="1"/>
          </p:cNvSpPr>
          <p:nvPr>
            <p:ph type="body" sz="quarter" idx="15" hasCustomPrompt="1"/>
          </p:nvPr>
        </p:nvSpPr>
        <p:spPr>
          <a:xfrm>
            <a:off x="5556250" y="2284209"/>
            <a:ext cx="4695825" cy="3207032"/>
          </a:xfrm>
          <a:prstGeom prst="rect">
            <a:avLst/>
          </a:prstGeom>
        </p:spPr>
        <p:txBody>
          <a:bodyPr lIns="0" tIns="0" rIns="0" bIns="0">
            <a:spAutoFit/>
          </a:bodyPr>
          <a:lstStyle>
            <a:lvl1pPr marL="342900" marR="0" indent="-342900" algn="l" defTabSz="914400" rtl="0" eaLnBrk="1" fontAlgn="auto" latinLnBrk="0" hangingPunct="1">
              <a:lnSpc>
                <a:spcPct val="110000"/>
              </a:lnSpc>
              <a:spcBef>
                <a:spcPts val="1000"/>
              </a:spcBef>
              <a:spcAft>
                <a:spcPts val="1000"/>
              </a:spcAft>
              <a:buClr>
                <a:schemeClr val="accent1"/>
              </a:buClr>
              <a:buSzPct val="100000"/>
              <a:buFont typeface="+mj-lt"/>
              <a:buAutoNum type="arabicPeriod"/>
              <a:tabLst/>
              <a:defRPr sz="1800" b="0" baseline="0">
                <a:solidFill>
                  <a:schemeClr val="tx1"/>
                </a:solidFill>
                <a:latin typeface="+mn-lt"/>
                <a:cs typeface="Poppins Light" panose="00000400000000000000" pitchFamily="2" charset="0"/>
              </a:defRPr>
            </a:lvl1pPr>
          </a:lstStyle>
          <a:p>
            <a:pPr lvl="0"/>
            <a:r>
              <a:rPr lang="en-AU"/>
              <a:t>Section title here</a:t>
            </a:r>
            <a:br>
              <a:rPr lang="en-AU"/>
            </a:br>
            <a:r>
              <a:rPr lang="en-AU"/>
              <a:t>Short description of content.</a:t>
            </a:r>
          </a:p>
          <a:p>
            <a:pPr marL="342900" marR="0" lvl="0" indent="-342900" algn="l" defTabSz="914400" rtl="0" eaLnBrk="1" fontAlgn="auto" latinLnBrk="0" hangingPunct="1">
              <a:lnSpc>
                <a:spcPct val="110000"/>
              </a:lnSpc>
              <a:spcBef>
                <a:spcPts val="1000"/>
              </a:spcBef>
              <a:spcAft>
                <a:spcPts val="1000"/>
              </a:spcAft>
              <a:buClr>
                <a:schemeClr val="accent2"/>
              </a:buClr>
              <a:buSzPct val="100000"/>
              <a:buFont typeface="+mj-lt"/>
              <a:buAutoNum type="arabicPeriod"/>
              <a:tabLst/>
              <a:defRPr/>
            </a:pPr>
            <a:r>
              <a:rPr lang="en-AU"/>
              <a:t>Section title here</a:t>
            </a:r>
            <a:br>
              <a:rPr lang="en-AU"/>
            </a:br>
            <a:r>
              <a:rPr lang="en-AU"/>
              <a:t>Short description of content.</a:t>
            </a:r>
            <a:endParaRPr lang="en-US"/>
          </a:p>
          <a:p>
            <a:pPr marL="342900" marR="0" lvl="0" indent="-342900" algn="l" defTabSz="914400" rtl="0" eaLnBrk="1" fontAlgn="auto" latinLnBrk="0" hangingPunct="1">
              <a:lnSpc>
                <a:spcPct val="110000"/>
              </a:lnSpc>
              <a:spcBef>
                <a:spcPts val="1000"/>
              </a:spcBef>
              <a:spcAft>
                <a:spcPts val="1000"/>
              </a:spcAft>
              <a:buClr>
                <a:schemeClr val="accent2"/>
              </a:buClr>
              <a:buSzPct val="100000"/>
              <a:buFont typeface="+mj-lt"/>
              <a:buAutoNum type="arabicPeriod"/>
              <a:tabLst/>
              <a:defRPr/>
            </a:pPr>
            <a:r>
              <a:rPr lang="en-AU"/>
              <a:t>Section title here</a:t>
            </a:r>
            <a:br>
              <a:rPr lang="en-AU"/>
            </a:br>
            <a:r>
              <a:rPr lang="en-AU"/>
              <a:t>Short description of content.</a:t>
            </a:r>
            <a:endParaRPr lang="en-US"/>
          </a:p>
          <a:p>
            <a:pPr marL="342900" marR="0" lvl="0" indent="-342900" algn="l" defTabSz="914400" rtl="0" eaLnBrk="1" fontAlgn="auto" latinLnBrk="0" hangingPunct="1">
              <a:lnSpc>
                <a:spcPct val="110000"/>
              </a:lnSpc>
              <a:spcBef>
                <a:spcPts val="1000"/>
              </a:spcBef>
              <a:spcAft>
                <a:spcPts val="1000"/>
              </a:spcAft>
              <a:buClr>
                <a:schemeClr val="accent2"/>
              </a:buClr>
              <a:buSzPct val="100000"/>
              <a:buFont typeface="+mj-lt"/>
              <a:buAutoNum type="arabicPeriod"/>
              <a:tabLst/>
              <a:defRPr/>
            </a:pPr>
            <a:r>
              <a:rPr lang="en-AU"/>
              <a:t>Section title here</a:t>
            </a:r>
            <a:br>
              <a:rPr lang="en-AU"/>
            </a:br>
            <a:r>
              <a:rPr lang="en-AU"/>
              <a:t>Short description of content.</a:t>
            </a:r>
            <a:endParaRPr lang="en-US"/>
          </a:p>
        </p:txBody>
      </p:sp>
      <p:grpSp>
        <p:nvGrpSpPr>
          <p:cNvPr id="23" name="Group 22">
            <a:extLst>
              <a:ext uri="{FF2B5EF4-FFF2-40B4-BE49-F238E27FC236}">
                <a16:creationId xmlns:a16="http://schemas.microsoft.com/office/drawing/2014/main" id="{412933AE-9BF7-364A-BA3B-0CBBCB7570B1}"/>
              </a:ext>
            </a:extLst>
          </p:cNvPr>
          <p:cNvGrpSpPr/>
          <p:nvPr userDrawn="1"/>
        </p:nvGrpSpPr>
        <p:grpSpPr>
          <a:xfrm rot="16200000">
            <a:off x="6061664" y="-6061660"/>
            <a:ext cx="68678" cy="12192005"/>
            <a:chOff x="4713353" y="-1"/>
            <a:chExt cx="73891" cy="6858002"/>
          </a:xfrm>
        </p:grpSpPr>
        <p:sp>
          <p:nvSpPr>
            <p:cNvPr id="25" name="Rectangle 24">
              <a:extLst>
                <a:ext uri="{FF2B5EF4-FFF2-40B4-BE49-F238E27FC236}">
                  <a16:creationId xmlns:a16="http://schemas.microsoft.com/office/drawing/2014/main" id="{F4A364FC-B075-F940-AAE3-5FEDEEF42698}"/>
                </a:ext>
              </a:extLst>
            </p:cNvPr>
            <p:cNvSpPr/>
            <p:nvPr userDrawn="1"/>
          </p:nvSpPr>
          <p:spPr>
            <a:xfrm>
              <a:off x="4713353" y="-1"/>
              <a:ext cx="73890" cy="411659"/>
            </a:xfrm>
            <a:prstGeom prst="rect">
              <a:avLst/>
            </a:prstGeom>
            <a:solidFill>
              <a:srgbClr val="245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5128103-8409-7B40-A616-C80A728C5A32}"/>
                </a:ext>
              </a:extLst>
            </p:cNvPr>
            <p:cNvSpPr/>
            <p:nvPr userDrawn="1"/>
          </p:nvSpPr>
          <p:spPr>
            <a:xfrm>
              <a:off x="4713354" y="1089421"/>
              <a:ext cx="73889" cy="3393281"/>
            </a:xfrm>
            <a:prstGeom prst="rect">
              <a:avLst/>
            </a:prstGeom>
            <a:solidFill>
              <a:srgbClr val="30B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E9863A6-262D-9840-B063-90128559E1D6}"/>
                </a:ext>
              </a:extLst>
            </p:cNvPr>
            <p:cNvSpPr/>
            <p:nvPr userDrawn="1"/>
          </p:nvSpPr>
          <p:spPr>
            <a:xfrm>
              <a:off x="4713354" y="4482703"/>
              <a:ext cx="73889" cy="677762"/>
            </a:xfrm>
            <a:prstGeom prst="rect">
              <a:avLst/>
            </a:prstGeom>
            <a:solidFill>
              <a:srgbClr val="FE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31196DD-6ECB-8E4F-91BD-F3A029342EBE}"/>
                </a:ext>
              </a:extLst>
            </p:cNvPr>
            <p:cNvSpPr/>
            <p:nvPr userDrawn="1"/>
          </p:nvSpPr>
          <p:spPr>
            <a:xfrm>
              <a:off x="4713354" y="5160465"/>
              <a:ext cx="73887" cy="1697536"/>
            </a:xfrm>
            <a:prstGeom prst="rect">
              <a:avLst/>
            </a:prstGeom>
            <a:solidFill>
              <a:srgbClr val="0C32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3802263-82C0-7B40-A526-2ED046EFD5D3}"/>
                </a:ext>
              </a:extLst>
            </p:cNvPr>
            <p:cNvSpPr/>
            <p:nvPr userDrawn="1"/>
          </p:nvSpPr>
          <p:spPr>
            <a:xfrm>
              <a:off x="4713356" y="411657"/>
              <a:ext cx="73888" cy="6777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83193391"/>
      </p:ext>
    </p:extLst>
  </p:cSld>
  <p:clrMapOvr>
    <a:masterClrMapping/>
  </p:clrMapOvr>
  <p:hf hdr="0" ftr="0" dt="0"/>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Headling | Subheadline | Body copy">
    <p:spTree>
      <p:nvGrpSpPr>
        <p:cNvPr id="1" name=""/>
        <p:cNvGrpSpPr/>
        <p:nvPr/>
      </p:nvGrpSpPr>
      <p:grpSpPr>
        <a:xfrm>
          <a:off x="0" y="0"/>
          <a:ext cx="0" cy="0"/>
          <a:chOff x="0" y="0"/>
          <a:chExt cx="0" cy="0"/>
        </a:xfrm>
      </p:grpSpPr>
      <p:sp>
        <p:nvSpPr>
          <p:cNvPr id="5" name="Text Placeholder 4"/>
          <p:cNvSpPr>
            <a:spLocks noGrp="1"/>
          </p:cNvSpPr>
          <p:nvPr>
            <p:ph type="body" sz="quarter" idx="16" hasCustomPrompt="1"/>
          </p:nvPr>
        </p:nvSpPr>
        <p:spPr>
          <a:xfrm>
            <a:off x="731838" y="2544286"/>
            <a:ext cx="7108825" cy="24844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Slide Number Placeholder 5">
            <a:extLst>
              <a:ext uri="{FF2B5EF4-FFF2-40B4-BE49-F238E27FC236}">
                <a16:creationId xmlns:a16="http://schemas.microsoft.com/office/drawing/2014/main" id="{5B2268D1-19DC-EF46-AD5A-3EA96AF760E3}"/>
              </a:ext>
            </a:extLst>
          </p:cNvPr>
          <p:cNvSpPr>
            <a:spLocks noGrp="1"/>
          </p:cNvSpPr>
          <p:nvPr>
            <p:ph type="sldNum" sz="quarter" idx="4"/>
          </p:nvPr>
        </p:nvSpPr>
        <p:spPr>
          <a:xfrm>
            <a:off x="11171275" y="6294734"/>
            <a:ext cx="288888" cy="123112"/>
          </a:xfrm>
          <a:prstGeom prst="rect">
            <a:avLst/>
          </a:prstGeom>
        </p:spPr>
        <p:txBody>
          <a:bodyPr vert="horz" wrap="square" lIns="0" tIns="0" rIns="0" bIns="0" rtlCol="0" anchor="t">
            <a:spAutoFit/>
          </a:bodyPr>
          <a:lstStyle>
            <a:lvl1pPr algn="r">
              <a:defRPr sz="800">
                <a:solidFill>
                  <a:schemeClr val="tx1"/>
                </a:solidFill>
                <a:latin typeface="Poppins SemiBold" panose="00000700000000000000" pitchFamily="2" charset="0"/>
                <a:cs typeface="Poppins SemiBold" panose="00000700000000000000" pitchFamily="2" charset="0"/>
              </a:defRPr>
            </a:lvl1pPr>
          </a:lstStyle>
          <a:p>
            <a:pPr algn="r"/>
            <a:fld id="{866D8E11-A83D-46AC-BA35-C493C365AC69}" type="slidenum">
              <a:rPr lang="en-US" smtClean="0"/>
              <a:pPr algn="r"/>
              <a:t>‹#›</a:t>
            </a:fld>
            <a:endParaRPr lang="en-US"/>
          </a:p>
        </p:txBody>
      </p:sp>
      <p:pic>
        <p:nvPicPr>
          <p:cNvPr id="21" name="Graphic 20">
            <a:extLst>
              <a:ext uri="{FF2B5EF4-FFF2-40B4-BE49-F238E27FC236}">
                <a16:creationId xmlns:a16="http://schemas.microsoft.com/office/drawing/2014/main" id="{681EEE17-1A6A-B247-B8A5-B462B4B1F9C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67542" y="6184072"/>
            <a:ext cx="465932" cy="268807"/>
          </a:xfrm>
          <a:prstGeom prst="rect">
            <a:avLst/>
          </a:prstGeom>
        </p:spPr>
      </p:pic>
      <p:sp>
        <p:nvSpPr>
          <p:cNvPr id="23" name="Text Placeholder 24">
            <a:extLst>
              <a:ext uri="{FF2B5EF4-FFF2-40B4-BE49-F238E27FC236}">
                <a16:creationId xmlns:a16="http://schemas.microsoft.com/office/drawing/2014/main" id="{03D83A36-7091-E445-90BB-3EE0E0CD1816}"/>
              </a:ext>
            </a:extLst>
          </p:cNvPr>
          <p:cNvSpPr>
            <a:spLocks noGrp="1"/>
          </p:cNvSpPr>
          <p:nvPr>
            <p:ph type="body" sz="quarter" idx="15" hasCustomPrompt="1"/>
          </p:nvPr>
        </p:nvSpPr>
        <p:spPr>
          <a:xfrm>
            <a:off x="731837" y="1157783"/>
            <a:ext cx="10728325" cy="669414"/>
          </a:xfrm>
          <a:prstGeom prst="rect">
            <a:avLst/>
          </a:prstGeom>
        </p:spPr>
        <p:txBody>
          <a:bodyPr lIns="0" tIns="0" rIns="0" bIns="0"/>
          <a:lstStyle>
            <a:lvl1pPr marL="0" indent="0">
              <a:lnSpc>
                <a:spcPct val="110000"/>
              </a:lnSpc>
              <a:spcAft>
                <a:spcPts val="1000"/>
              </a:spcAft>
              <a:buNone/>
              <a:defRPr sz="2000" baseline="0">
                <a:solidFill>
                  <a:schemeClr val="tx2"/>
                </a:solidFill>
                <a:latin typeface="Poppins Light" panose="00000400000000000000" pitchFamily="2" charset="0"/>
                <a:cs typeface="Poppins Light" panose="00000400000000000000" pitchFamily="2" charset="0"/>
              </a:defRPr>
            </a:lvl1pPr>
          </a:lstStyle>
          <a:p>
            <a:pPr lvl="0"/>
            <a:r>
              <a:rPr lang="en-US"/>
              <a:t>This is a subheading. 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a:t>
            </a:r>
          </a:p>
        </p:txBody>
      </p:sp>
      <p:sp>
        <p:nvSpPr>
          <p:cNvPr id="12" name="Title Placeholder 22">
            <a:extLst>
              <a:ext uri="{FF2B5EF4-FFF2-40B4-BE49-F238E27FC236}">
                <a16:creationId xmlns:a16="http://schemas.microsoft.com/office/drawing/2014/main" id="{57ED2DA4-AB58-104B-857F-AF0DD0028709}"/>
              </a:ext>
            </a:extLst>
          </p:cNvPr>
          <p:cNvSpPr>
            <a:spLocks noGrp="1"/>
          </p:cNvSpPr>
          <p:nvPr>
            <p:ph type="title" hasCustomPrompt="1"/>
          </p:nvPr>
        </p:nvSpPr>
        <p:spPr>
          <a:xfrm>
            <a:off x="731837" y="630659"/>
            <a:ext cx="10728324" cy="455509"/>
          </a:xfrm>
          <a:prstGeom prst="rect">
            <a:avLst/>
          </a:prstGeom>
        </p:spPr>
        <p:txBody>
          <a:bodyPr vert="horz" wrap="square" lIns="0" tIns="0" rIns="0" bIns="0" rtlCol="0" anchor="ctr">
            <a:spAutoFit/>
          </a:bodyPr>
          <a:lstStyle/>
          <a:p>
            <a:r>
              <a:rPr lang="en-US"/>
              <a:t>This is a headline</a:t>
            </a:r>
          </a:p>
        </p:txBody>
      </p:sp>
      <p:grpSp>
        <p:nvGrpSpPr>
          <p:cNvPr id="13" name="Group 12">
            <a:extLst>
              <a:ext uri="{FF2B5EF4-FFF2-40B4-BE49-F238E27FC236}">
                <a16:creationId xmlns:a16="http://schemas.microsoft.com/office/drawing/2014/main" id="{40F6BD71-32BC-CB42-874E-1DB181338303}"/>
              </a:ext>
            </a:extLst>
          </p:cNvPr>
          <p:cNvGrpSpPr/>
          <p:nvPr userDrawn="1"/>
        </p:nvGrpSpPr>
        <p:grpSpPr>
          <a:xfrm rot="16200000">
            <a:off x="6061664" y="-6061660"/>
            <a:ext cx="68678" cy="12192005"/>
            <a:chOff x="4713353" y="-1"/>
            <a:chExt cx="73891" cy="6858002"/>
          </a:xfrm>
        </p:grpSpPr>
        <p:sp>
          <p:nvSpPr>
            <p:cNvPr id="14" name="Rectangle 13">
              <a:extLst>
                <a:ext uri="{FF2B5EF4-FFF2-40B4-BE49-F238E27FC236}">
                  <a16:creationId xmlns:a16="http://schemas.microsoft.com/office/drawing/2014/main" id="{F74B675C-898F-4C4D-8CA8-652AB2B99F3C}"/>
                </a:ext>
              </a:extLst>
            </p:cNvPr>
            <p:cNvSpPr/>
            <p:nvPr userDrawn="1"/>
          </p:nvSpPr>
          <p:spPr>
            <a:xfrm>
              <a:off x="4713353" y="-1"/>
              <a:ext cx="73890" cy="411659"/>
            </a:xfrm>
            <a:prstGeom prst="rect">
              <a:avLst/>
            </a:prstGeom>
            <a:solidFill>
              <a:srgbClr val="245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EB16719-BE10-A64E-B19B-BE391DFEB849}"/>
                </a:ext>
              </a:extLst>
            </p:cNvPr>
            <p:cNvSpPr/>
            <p:nvPr userDrawn="1"/>
          </p:nvSpPr>
          <p:spPr>
            <a:xfrm>
              <a:off x="4713354" y="1089421"/>
              <a:ext cx="73889" cy="3393281"/>
            </a:xfrm>
            <a:prstGeom prst="rect">
              <a:avLst/>
            </a:prstGeom>
            <a:solidFill>
              <a:srgbClr val="30B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4B04ACA-F307-7E47-A70A-94B756A52B31}"/>
                </a:ext>
              </a:extLst>
            </p:cNvPr>
            <p:cNvSpPr/>
            <p:nvPr userDrawn="1"/>
          </p:nvSpPr>
          <p:spPr>
            <a:xfrm>
              <a:off x="4713354" y="4482703"/>
              <a:ext cx="73889" cy="677762"/>
            </a:xfrm>
            <a:prstGeom prst="rect">
              <a:avLst/>
            </a:prstGeom>
            <a:solidFill>
              <a:srgbClr val="FE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1955343-7A2F-884E-956E-95E4B53F8631}"/>
                </a:ext>
              </a:extLst>
            </p:cNvPr>
            <p:cNvSpPr/>
            <p:nvPr userDrawn="1"/>
          </p:nvSpPr>
          <p:spPr>
            <a:xfrm>
              <a:off x="4713354" y="5160465"/>
              <a:ext cx="73887" cy="1697536"/>
            </a:xfrm>
            <a:prstGeom prst="rect">
              <a:avLst/>
            </a:prstGeom>
            <a:solidFill>
              <a:srgbClr val="0C32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BE13884-F730-0448-A086-18EFE8CAA9DF}"/>
                </a:ext>
              </a:extLst>
            </p:cNvPr>
            <p:cNvSpPr/>
            <p:nvPr userDrawn="1"/>
          </p:nvSpPr>
          <p:spPr>
            <a:xfrm>
              <a:off x="4713356" y="411657"/>
              <a:ext cx="73888" cy="6777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01312215"/>
      </p:ext>
    </p:extLst>
  </p:cSld>
  <p:clrMapOvr>
    <a:masterClrMapping/>
  </p:clrMapOvr>
  <p:hf hdr="0" ftr="0" dt="0"/>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Headline">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57A84F60-8CCB-8245-AC10-2749636B6061}"/>
              </a:ext>
            </a:extLst>
          </p:cNvPr>
          <p:cNvSpPr>
            <a:spLocks noGrp="1"/>
          </p:cNvSpPr>
          <p:nvPr>
            <p:ph type="sldNum" sz="quarter" idx="4"/>
          </p:nvPr>
        </p:nvSpPr>
        <p:spPr>
          <a:xfrm>
            <a:off x="11171275" y="6294734"/>
            <a:ext cx="288888" cy="123112"/>
          </a:xfrm>
          <a:prstGeom prst="rect">
            <a:avLst/>
          </a:prstGeom>
        </p:spPr>
        <p:txBody>
          <a:bodyPr vert="horz" wrap="square" lIns="0" tIns="0" rIns="0" bIns="0" rtlCol="0" anchor="t">
            <a:spAutoFit/>
          </a:bodyPr>
          <a:lstStyle>
            <a:lvl1pPr algn="r">
              <a:defRPr sz="800">
                <a:solidFill>
                  <a:schemeClr val="tx1"/>
                </a:solidFill>
                <a:latin typeface="Poppins SemiBold" panose="00000700000000000000" pitchFamily="2" charset="0"/>
                <a:cs typeface="Poppins SemiBold" panose="00000700000000000000" pitchFamily="2" charset="0"/>
              </a:defRPr>
            </a:lvl1pPr>
          </a:lstStyle>
          <a:p>
            <a:pPr algn="r"/>
            <a:fld id="{866D8E11-A83D-46AC-BA35-C493C365AC69}" type="slidenum">
              <a:rPr lang="en-US" smtClean="0"/>
              <a:pPr algn="r"/>
              <a:t>‹#›</a:t>
            </a:fld>
            <a:endParaRPr lang="en-US"/>
          </a:p>
        </p:txBody>
      </p:sp>
      <p:pic>
        <p:nvPicPr>
          <p:cNvPr id="20" name="Graphic 19">
            <a:extLst>
              <a:ext uri="{FF2B5EF4-FFF2-40B4-BE49-F238E27FC236}">
                <a16:creationId xmlns:a16="http://schemas.microsoft.com/office/drawing/2014/main" id="{C348A4B9-FB3C-E04B-B0B0-380A6D99F5A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67542" y="6184072"/>
            <a:ext cx="465932" cy="268807"/>
          </a:xfrm>
          <a:prstGeom prst="rect">
            <a:avLst/>
          </a:prstGeom>
        </p:spPr>
      </p:pic>
      <p:sp>
        <p:nvSpPr>
          <p:cNvPr id="10" name="Title Placeholder 22">
            <a:extLst>
              <a:ext uri="{FF2B5EF4-FFF2-40B4-BE49-F238E27FC236}">
                <a16:creationId xmlns:a16="http://schemas.microsoft.com/office/drawing/2014/main" id="{26A206AF-6ADC-1B45-ABE2-345C48B443C0}"/>
              </a:ext>
            </a:extLst>
          </p:cNvPr>
          <p:cNvSpPr>
            <a:spLocks noGrp="1"/>
          </p:cNvSpPr>
          <p:nvPr>
            <p:ph type="title" hasCustomPrompt="1"/>
          </p:nvPr>
        </p:nvSpPr>
        <p:spPr>
          <a:xfrm>
            <a:off x="731837" y="630659"/>
            <a:ext cx="10728326" cy="455509"/>
          </a:xfrm>
          <a:prstGeom prst="rect">
            <a:avLst/>
          </a:prstGeom>
        </p:spPr>
        <p:txBody>
          <a:bodyPr vert="horz" wrap="square" lIns="0" tIns="0" rIns="0" bIns="0" rtlCol="0" anchor="ctr">
            <a:spAutoFit/>
          </a:bodyPr>
          <a:lstStyle/>
          <a:p>
            <a:r>
              <a:rPr lang="en-US"/>
              <a:t>This is a headline</a:t>
            </a:r>
          </a:p>
        </p:txBody>
      </p:sp>
      <p:grpSp>
        <p:nvGrpSpPr>
          <p:cNvPr id="12" name="Group 11">
            <a:extLst>
              <a:ext uri="{FF2B5EF4-FFF2-40B4-BE49-F238E27FC236}">
                <a16:creationId xmlns:a16="http://schemas.microsoft.com/office/drawing/2014/main" id="{2C7AE321-CE49-ED42-9F99-A205040B0D94}"/>
              </a:ext>
            </a:extLst>
          </p:cNvPr>
          <p:cNvGrpSpPr/>
          <p:nvPr userDrawn="1"/>
        </p:nvGrpSpPr>
        <p:grpSpPr>
          <a:xfrm rot="16200000">
            <a:off x="6061664" y="-6061660"/>
            <a:ext cx="68678" cy="12192005"/>
            <a:chOff x="4713353" y="-1"/>
            <a:chExt cx="73891" cy="6858002"/>
          </a:xfrm>
        </p:grpSpPr>
        <p:sp>
          <p:nvSpPr>
            <p:cNvPr id="13" name="Rectangle 12">
              <a:extLst>
                <a:ext uri="{FF2B5EF4-FFF2-40B4-BE49-F238E27FC236}">
                  <a16:creationId xmlns:a16="http://schemas.microsoft.com/office/drawing/2014/main" id="{8BD60C14-C096-EC49-9FB4-565E3C3444CF}"/>
                </a:ext>
              </a:extLst>
            </p:cNvPr>
            <p:cNvSpPr/>
            <p:nvPr userDrawn="1"/>
          </p:nvSpPr>
          <p:spPr>
            <a:xfrm>
              <a:off x="4713353" y="-1"/>
              <a:ext cx="73890" cy="411659"/>
            </a:xfrm>
            <a:prstGeom prst="rect">
              <a:avLst/>
            </a:prstGeom>
            <a:solidFill>
              <a:srgbClr val="245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200B45A-E557-3540-A1A6-A0243A2712B0}"/>
                </a:ext>
              </a:extLst>
            </p:cNvPr>
            <p:cNvSpPr/>
            <p:nvPr userDrawn="1"/>
          </p:nvSpPr>
          <p:spPr>
            <a:xfrm>
              <a:off x="4713354" y="1089421"/>
              <a:ext cx="73889" cy="3393281"/>
            </a:xfrm>
            <a:prstGeom prst="rect">
              <a:avLst/>
            </a:prstGeom>
            <a:solidFill>
              <a:srgbClr val="30B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BB31EA0-5B2F-FC42-B939-23B3B1B61EA8}"/>
                </a:ext>
              </a:extLst>
            </p:cNvPr>
            <p:cNvSpPr/>
            <p:nvPr userDrawn="1"/>
          </p:nvSpPr>
          <p:spPr>
            <a:xfrm>
              <a:off x="4713354" y="4482703"/>
              <a:ext cx="73889" cy="677762"/>
            </a:xfrm>
            <a:prstGeom prst="rect">
              <a:avLst/>
            </a:prstGeom>
            <a:solidFill>
              <a:srgbClr val="FE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0E63EA0-4ABC-6A48-A232-11A6435B0927}"/>
                </a:ext>
              </a:extLst>
            </p:cNvPr>
            <p:cNvSpPr/>
            <p:nvPr userDrawn="1"/>
          </p:nvSpPr>
          <p:spPr>
            <a:xfrm>
              <a:off x="4713354" y="5160465"/>
              <a:ext cx="73887" cy="1697536"/>
            </a:xfrm>
            <a:prstGeom prst="rect">
              <a:avLst/>
            </a:prstGeom>
            <a:solidFill>
              <a:srgbClr val="0C32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1015EE5-E4DD-7E48-84F8-6924C7F778BD}"/>
                </a:ext>
              </a:extLst>
            </p:cNvPr>
            <p:cNvSpPr/>
            <p:nvPr userDrawn="1"/>
          </p:nvSpPr>
          <p:spPr>
            <a:xfrm>
              <a:off x="4713356" y="411657"/>
              <a:ext cx="73888" cy="6777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15308825"/>
      </p:ext>
    </p:extLst>
  </p:cSld>
  <p:clrMapOvr>
    <a:masterClrMapping/>
  </p:clrMapOvr>
  <p:hf hdr="0" ftr="0" dt="0"/>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Headline | Subheading | Left Aligned">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667D48DF-D540-0748-A77F-8A417C48F03F}"/>
              </a:ext>
            </a:extLst>
          </p:cNvPr>
          <p:cNvSpPr>
            <a:spLocks noGrp="1"/>
          </p:cNvSpPr>
          <p:nvPr>
            <p:ph type="sldNum" sz="quarter" idx="4"/>
          </p:nvPr>
        </p:nvSpPr>
        <p:spPr>
          <a:xfrm>
            <a:off x="11171275" y="6294734"/>
            <a:ext cx="288888" cy="123112"/>
          </a:xfrm>
          <a:prstGeom prst="rect">
            <a:avLst/>
          </a:prstGeom>
        </p:spPr>
        <p:txBody>
          <a:bodyPr vert="horz" wrap="square" lIns="0" tIns="0" rIns="0" bIns="0" rtlCol="0" anchor="t">
            <a:spAutoFit/>
          </a:bodyPr>
          <a:lstStyle>
            <a:lvl1pPr algn="r">
              <a:defRPr sz="800">
                <a:solidFill>
                  <a:schemeClr val="tx1"/>
                </a:solidFill>
                <a:latin typeface="Poppins SemiBold" panose="00000700000000000000" pitchFamily="2" charset="0"/>
                <a:cs typeface="Poppins SemiBold" panose="00000700000000000000" pitchFamily="2" charset="0"/>
              </a:defRPr>
            </a:lvl1pPr>
          </a:lstStyle>
          <a:p>
            <a:pPr algn="r"/>
            <a:fld id="{866D8E11-A83D-46AC-BA35-C493C365AC69}" type="slidenum">
              <a:rPr lang="en-US" smtClean="0"/>
              <a:pPr algn="r"/>
              <a:t>‹#›</a:t>
            </a:fld>
            <a:endParaRPr lang="en-US"/>
          </a:p>
        </p:txBody>
      </p:sp>
      <p:pic>
        <p:nvPicPr>
          <p:cNvPr id="22" name="Graphic 21">
            <a:extLst>
              <a:ext uri="{FF2B5EF4-FFF2-40B4-BE49-F238E27FC236}">
                <a16:creationId xmlns:a16="http://schemas.microsoft.com/office/drawing/2014/main" id="{AB5C6AEC-61D0-1944-B166-4CB1178EB95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67542" y="6184072"/>
            <a:ext cx="465932" cy="268807"/>
          </a:xfrm>
          <a:prstGeom prst="rect">
            <a:avLst/>
          </a:prstGeom>
        </p:spPr>
      </p:pic>
      <p:sp>
        <p:nvSpPr>
          <p:cNvPr id="23" name="Text Placeholder 20">
            <a:extLst>
              <a:ext uri="{FF2B5EF4-FFF2-40B4-BE49-F238E27FC236}">
                <a16:creationId xmlns:a16="http://schemas.microsoft.com/office/drawing/2014/main" id="{E3CCCA8A-97A8-EA40-BEAA-C515C96D1460}"/>
              </a:ext>
            </a:extLst>
          </p:cNvPr>
          <p:cNvSpPr>
            <a:spLocks noGrp="1"/>
          </p:cNvSpPr>
          <p:nvPr>
            <p:ph type="body" sz="quarter" idx="13" hasCustomPrompt="1"/>
          </p:nvPr>
        </p:nvSpPr>
        <p:spPr>
          <a:xfrm>
            <a:off x="731839" y="2112520"/>
            <a:ext cx="3490912" cy="898708"/>
          </a:xfrm>
          <a:prstGeom prst="rect">
            <a:avLst/>
          </a:prstGeom>
        </p:spPr>
        <p:txBody>
          <a:bodyPr lIns="0" tIns="0" rIns="0" bIns="0" anchor="b">
            <a:spAutoFit/>
          </a:bodyPr>
          <a:lstStyle>
            <a:lvl1pPr marL="0" indent="0">
              <a:lnSpc>
                <a:spcPct val="90000"/>
              </a:lnSpc>
              <a:spcBef>
                <a:spcPts val="0"/>
              </a:spcBef>
              <a:spcAft>
                <a:spcPts val="1000"/>
              </a:spcAft>
              <a:buNone/>
              <a:defRPr sz="3200">
                <a:solidFill>
                  <a:schemeClr val="tx2"/>
                </a:solidFill>
                <a:latin typeface="Poppins Medium" panose="00000600000000000000" pitchFamily="2" charset="0"/>
                <a:cs typeface="Poppins Medium" panose="00000600000000000000" pitchFamily="2" charset="0"/>
              </a:defRPr>
            </a:lvl1pPr>
          </a:lstStyle>
          <a:p>
            <a:pPr lvl="0"/>
            <a:r>
              <a:rPr lang="en-US"/>
              <a:t>This is a multi line heading.</a:t>
            </a:r>
          </a:p>
        </p:txBody>
      </p:sp>
      <p:sp>
        <p:nvSpPr>
          <p:cNvPr id="24" name="Text Placeholder 24">
            <a:extLst>
              <a:ext uri="{FF2B5EF4-FFF2-40B4-BE49-F238E27FC236}">
                <a16:creationId xmlns:a16="http://schemas.microsoft.com/office/drawing/2014/main" id="{8ABC229A-2235-234C-806B-3587ACF1F612}"/>
              </a:ext>
            </a:extLst>
          </p:cNvPr>
          <p:cNvSpPr>
            <a:spLocks noGrp="1"/>
          </p:cNvSpPr>
          <p:nvPr>
            <p:ph type="body" sz="quarter" idx="15" hasCustomPrompt="1"/>
          </p:nvPr>
        </p:nvSpPr>
        <p:spPr>
          <a:xfrm>
            <a:off x="731838" y="3352149"/>
            <a:ext cx="3490914" cy="2362185"/>
          </a:xfrm>
          <a:prstGeom prst="rect">
            <a:avLst/>
          </a:prstGeom>
        </p:spPr>
        <p:txBody>
          <a:bodyPr lIns="0" tIns="0" rIns="0" bIns="0">
            <a:spAutoFit/>
          </a:bodyPr>
          <a:lstStyle>
            <a:lvl1pPr marL="0" indent="0">
              <a:lnSpc>
                <a:spcPct val="110000"/>
              </a:lnSpc>
              <a:spcBef>
                <a:spcPts val="0"/>
              </a:spcBef>
              <a:spcAft>
                <a:spcPts val="1000"/>
              </a:spcAft>
              <a:buNone/>
              <a:defRPr sz="2000" baseline="0">
                <a:solidFill>
                  <a:schemeClr val="tx2"/>
                </a:solidFill>
                <a:latin typeface="Poppins Light" panose="00000400000000000000" pitchFamily="2" charset="0"/>
                <a:cs typeface="Poppins Light" panose="00000400000000000000" pitchFamily="2" charset="0"/>
              </a:defRPr>
            </a:lvl1pPr>
          </a:lstStyle>
          <a:p>
            <a:pPr lvl="0"/>
            <a:r>
              <a:rPr lang="en-US"/>
              <a:t>This is a subheading. 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a:t>
            </a:r>
            <a:r>
              <a:rPr lang="en-US" err="1"/>
              <a:t>dolore</a:t>
            </a:r>
            <a:r>
              <a:rPr lang="en-US"/>
              <a:t> magna </a:t>
            </a:r>
            <a:r>
              <a:rPr lang="en-US" err="1"/>
              <a:t>aliquam</a:t>
            </a:r>
            <a:r>
              <a:rPr lang="en-US"/>
              <a:t> </a:t>
            </a:r>
            <a:r>
              <a:rPr lang="en-US" err="1"/>
              <a:t>erat</a:t>
            </a:r>
            <a:r>
              <a:rPr lang="en-US"/>
              <a:t>.</a:t>
            </a:r>
          </a:p>
        </p:txBody>
      </p:sp>
      <p:grpSp>
        <p:nvGrpSpPr>
          <p:cNvPr id="11" name="Group 10">
            <a:extLst>
              <a:ext uri="{FF2B5EF4-FFF2-40B4-BE49-F238E27FC236}">
                <a16:creationId xmlns:a16="http://schemas.microsoft.com/office/drawing/2014/main" id="{B8051A4E-A92E-B84C-8D80-9BC30C163F07}"/>
              </a:ext>
            </a:extLst>
          </p:cNvPr>
          <p:cNvGrpSpPr/>
          <p:nvPr userDrawn="1"/>
        </p:nvGrpSpPr>
        <p:grpSpPr>
          <a:xfrm rot="16200000">
            <a:off x="6061664" y="-6061660"/>
            <a:ext cx="68678" cy="12192005"/>
            <a:chOff x="4713353" y="-1"/>
            <a:chExt cx="73891" cy="6858002"/>
          </a:xfrm>
        </p:grpSpPr>
        <p:sp>
          <p:nvSpPr>
            <p:cNvPr id="12" name="Rectangle 11">
              <a:extLst>
                <a:ext uri="{FF2B5EF4-FFF2-40B4-BE49-F238E27FC236}">
                  <a16:creationId xmlns:a16="http://schemas.microsoft.com/office/drawing/2014/main" id="{2DC56CD0-5D8A-D648-B94A-70B22A6F584E}"/>
                </a:ext>
              </a:extLst>
            </p:cNvPr>
            <p:cNvSpPr/>
            <p:nvPr userDrawn="1"/>
          </p:nvSpPr>
          <p:spPr>
            <a:xfrm>
              <a:off x="4713353" y="-1"/>
              <a:ext cx="73890" cy="411659"/>
            </a:xfrm>
            <a:prstGeom prst="rect">
              <a:avLst/>
            </a:prstGeom>
            <a:solidFill>
              <a:srgbClr val="245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7B0C295-DB47-374E-8D56-FD0A77462E95}"/>
                </a:ext>
              </a:extLst>
            </p:cNvPr>
            <p:cNvSpPr/>
            <p:nvPr userDrawn="1"/>
          </p:nvSpPr>
          <p:spPr>
            <a:xfrm>
              <a:off x="4713354" y="1089421"/>
              <a:ext cx="73889" cy="3393281"/>
            </a:xfrm>
            <a:prstGeom prst="rect">
              <a:avLst/>
            </a:prstGeom>
            <a:solidFill>
              <a:srgbClr val="30B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9B32121-66AA-3443-A9FB-20B804FF8FC1}"/>
                </a:ext>
              </a:extLst>
            </p:cNvPr>
            <p:cNvSpPr/>
            <p:nvPr userDrawn="1"/>
          </p:nvSpPr>
          <p:spPr>
            <a:xfrm>
              <a:off x="4713354" y="4482703"/>
              <a:ext cx="73889" cy="677762"/>
            </a:xfrm>
            <a:prstGeom prst="rect">
              <a:avLst/>
            </a:prstGeom>
            <a:solidFill>
              <a:srgbClr val="FE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09745DA-08BE-B54A-8F35-E65AE6E4F493}"/>
                </a:ext>
              </a:extLst>
            </p:cNvPr>
            <p:cNvSpPr/>
            <p:nvPr userDrawn="1"/>
          </p:nvSpPr>
          <p:spPr>
            <a:xfrm>
              <a:off x="4713354" y="5160465"/>
              <a:ext cx="73887" cy="1697536"/>
            </a:xfrm>
            <a:prstGeom prst="rect">
              <a:avLst/>
            </a:prstGeom>
            <a:solidFill>
              <a:srgbClr val="0C32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79411FF-0947-9149-A3E3-68ABB6663B3C}"/>
                </a:ext>
              </a:extLst>
            </p:cNvPr>
            <p:cNvSpPr/>
            <p:nvPr userDrawn="1"/>
          </p:nvSpPr>
          <p:spPr>
            <a:xfrm>
              <a:off x="4713356" y="411657"/>
              <a:ext cx="73888" cy="6777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44890892"/>
      </p:ext>
    </p:extLst>
  </p:cSld>
  <p:clrMapOvr>
    <a:masterClrMapping/>
  </p:clrMapOvr>
  <p:hf hdr="0" ftr="0" dt="0"/>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Headline | Subheading | Image">
    <p:spTree>
      <p:nvGrpSpPr>
        <p:cNvPr id="1" name=""/>
        <p:cNvGrpSpPr/>
        <p:nvPr/>
      </p:nvGrpSpPr>
      <p:grpSpPr>
        <a:xfrm>
          <a:off x="0" y="0"/>
          <a:ext cx="0" cy="0"/>
          <a:chOff x="0" y="0"/>
          <a:chExt cx="0" cy="0"/>
        </a:xfrm>
      </p:grpSpPr>
      <p:sp>
        <p:nvSpPr>
          <p:cNvPr id="21" name="Text Placeholder 20"/>
          <p:cNvSpPr>
            <a:spLocks noGrp="1"/>
          </p:cNvSpPr>
          <p:nvPr>
            <p:ph type="body" sz="quarter" idx="13" hasCustomPrompt="1"/>
          </p:nvPr>
        </p:nvSpPr>
        <p:spPr>
          <a:xfrm>
            <a:off x="731839" y="2112520"/>
            <a:ext cx="3490912" cy="898708"/>
          </a:xfrm>
          <a:prstGeom prst="rect">
            <a:avLst/>
          </a:prstGeom>
        </p:spPr>
        <p:txBody>
          <a:bodyPr lIns="0" tIns="0" rIns="0" bIns="0" anchor="b">
            <a:spAutoFit/>
          </a:bodyPr>
          <a:lstStyle>
            <a:lvl1pPr marL="0" indent="0">
              <a:lnSpc>
                <a:spcPct val="90000"/>
              </a:lnSpc>
              <a:spcBef>
                <a:spcPts val="0"/>
              </a:spcBef>
              <a:spcAft>
                <a:spcPts val="1000"/>
              </a:spcAft>
              <a:buNone/>
              <a:defRPr sz="3200">
                <a:solidFill>
                  <a:schemeClr val="tx2"/>
                </a:solidFill>
                <a:latin typeface="Poppins Medium" panose="00000600000000000000" pitchFamily="2" charset="0"/>
                <a:cs typeface="Poppins Medium" panose="00000600000000000000" pitchFamily="2" charset="0"/>
              </a:defRPr>
            </a:lvl1pPr>
          </a:lstStyle>
          <a:p>
            <a:pPr lvl="0"/>
            <a:r>
              <a:rPr lang="en-US"/>
              <a:t>This is a multi line heading.</a:t>
            </a:r>
          </a:p>
        </p:txBody>
      </p:sp>
      <p:sp>
        <p:nvSpPr>
          <p:cNvPr id="25" name="Text Placeholder 24"/>
          <p:cNvSpPr>
            <a:spLocks noGrp="1"/>
          </p:cNvSpPr>
          <p:nvPr>
            <p:ph type="body" sz="quarter" idx="15" hasCustomPrompt="1"/>
          </p:nvPr>
        </p:nvSpPr>
        <p:spPr>
          <a:xfrm>
            <a:off x="731838" y="3352149"/>
            <a:ext cx="3490914" cy="2362185"/>
          </a:xfrm>
          <a:prstGeom prst="rect">
            <a:avLst/>
          </a:prstGeom>
        </p:spPr>
        <p:txBody>
          <a:bodyPr lIns="0" tIns="0" rIns="0" bIns="0">
            <a:spAutoFit/>
          </a:bodyPr>
          <a:lstStyle>
            <a:lvl1pPr marL="0" indent="0">
              <a:lnSpc>
                <a:spcPct val="110000"/>
              </a:lnSpc>
              <a:spcBef>
                <a:spcPts val="0"/>
              </a:spcBef>
              <a:spcAft>
                <a:spcPts val="1000"/>
              </a:spcAft>
              <a:buNone/>
              <a:defRPr sz="2000" baseline="0">
                <a:solidFill>
                  <a:schemeClr val="tx2"/>
                </a:solidFill>
                <a:latin typeface="Poppins Light" panose="00000400000000000000" pitchFamily="2" charset="0"/>
                <a:cs typeface="Poppins Light" panose="00000400000000000000" pitchFamily="2" charset="0"/>
              </a:defRPr>
            </a:lvl1pPr>
          </a:lstStyle>
          <a:p>
            <a:pPr lvl="0"/>
            <a:r>
              <a:rPr lang="en-US"/>
              <a:t>This is a subheading. 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a:t>
            </a:r>
            <a:r>
              <a:rPr lang="en-US" err="1"/>
              <a:t>dolore</a:t>
            </a:r>
            <a:r>
              <a:rPr lang="en-US"/>
              <a:t> magna </a:t>
            </a:r>
            <a:r>
              <a:rPr lang="en-US" err="1"/>
              <a:t>aliquam</a:t>
            </a:r>
            <a:r>
              <a:rPr lang="en-US"/>
              <a:t> </a:t>
            </a:r>
            <a:r>
              <a:rPr lang="en-US" err="1"/>
              <a:t>erat</a:t>
            </a:r>
            <a:r>
              <a:rPr lang="en-US"/>
              <a:t>.</a:t>
            </a:r>
          </a:p>
        </p:txBody>
      </p:sp>
      <p:sp>
        <p:nvSpPr>
          <p:cNvPr id="12" name="Picture Placeholder 15"/>
          <p:cNvSpPr>
            <a:spLocks noGrp="1"/>
          </p:cNvSpPr>
          <p:nvPr>
            <p:ph type="pic" sz="quarter" idx="16" hasCustomPrompt="1"/>
          </p:nvPr>
        </p:nvSpPr>
        <p:spPr>
          <a:xfrm>
            <a:off x="5556250" y="68684"/>
            <a:ext cx="6635750" cy="6789315"/>
          </a:xfrm>
          <a:prstGeom prst="rect">
            <a:avLst/>
          </a:prstGeom>
          <a:solidFill>
            <a:schemeClr val="bg2"/>
          </a:solidFill>
        </p:spPr>
        <p:txBody>
          <a:bodyPr bIns="1404000" anchor="ctr"/>
          <a:lstStyle>
            <a:lvl1pPr marL="0" indent="0" algn="ctr">
              <a:buNone/>
              <a:defRPr sz="1800">
                <a:solidFill>
                  <a:schemeClr val="tx2"/>
                </a:solidFill>
                <a:latin typeface="Poppins" panose="00000500000000000000" pitchFamily="2" charset="0"/>
                <a:cs typeface="Poppins" panose="00000500000000000000" pitchFamily="2" charset="0"/>
              </a:defRPr>
            </a:lvl1pPr>
          </a:lstStyle>
          <a:p>
            <a:r>
              <a:rPr lang="en-AU"/>
              <a:t>Insert Image</a:t>
            </a:r>
            <a:endParaRPr lang="en-US"/>
          </a:p>
        </p:txBody>
      </p:sp>
      <p:pic>
        <p:nvPicPr>
          <p:cNvPr id="15" name="Graphic 14">
            <a:extLst>
              <a:ext uri="{FF2B5EF4-FFF2-40B4-BE49-F238E27FC236}">
                <a16:creationId xmlns:a16="http://schemas.microsoft.com/office/drawing/2014/main" id="{E9BE9BB7-40AE-D74D-BE56-B7D350CBCBC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67542" y="6184072"/>
            <a:ext cx="465932" cy="268807"/>
          </a:xfrm>
          <a:prstGeom prst="rect">
            <a:avLst/>
          </a:prstGeom>
        </p:spPr>
      </p:pic>
      <p:grpSp>
        <p:nvGrpSpPr>
          <p:cNvPr id="24" name="Group 23">
            <a:extLst>
              <a:ext uri="{FF2B5EF4-FFF2-40B4-BE49-F238E27FC236}">
                <a16:creationId xmlns:a16="http://schemas.microsoft.com/office/drawing/2014/main" id="{A60A379D-B4CA-5A40-ADDC-8C436975ECC8}"/>
              </a:ext>
            </a:extLst>
          </p:cNvPr>
          <p:cNvGrpSpPr/>
          <p:nvPr userDrawn="1"/>
        </p:nvGrpSpPr>
        <p:grpSpPr>
          <a:xfrm rot="16200000">
            <a:off x="6061662" y="-6061681"/>
            <a:ext cx="68683" cy="12192005"/>
            <a:chOff x="4713348" y="-1"/>
            <a:chExt cx="73896" cy="6858002"/>
          </a:xfrm>
        </p:grpSpPr>
        <p:sp>
          <p:nvSpPr>
            <p:cNvPr id="26" name="Rectangle 25">
              <a:extLst>
                <a:ext uri="{FF2B5EF4-FFF2-40B4-BE49-F238E27FC236}">
                  <a16:creationId xmlns:a16="http://schemas.microsoft.com/office/drawing/2014/main" id="{C39DF7F8-A97A-E64D-91E0-418704153373}"/>
                </a:ext>
              </a:extLst>
            </p:cNvPr>
            <p:cNvSpPr/>
            <p:nvPr userDrawn="1"/>
          </p:nvSpPr>
          <p:spPr>
            <a:xfrm>
              <a:off x="4713348" y="-1"/>
              <a:ext cx="73890" cy="411659"/>
            </a:xfrm>
            <a:prstGeom prst="rect">
              <a:avLst/>
            </a:prstGeom>
            <a:solidFill>
              <a:srgbClr val="245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A97F2E7-2B58-284A-A791-110E799CC2A8}"/>
                </a:ext>
              </a:extLst>
            </p:cNvPr>
            <p:cNvSpPr/>
            <p:nvPr userDrawn="1"/>
          </p:nvSpPr>
          <p:spPr>
            <a:xfrm>
              <a:off x="4713357" y="1089421"/>
              <a:ext cx="73886" cy="2035968"/>
            </a:xfrm>
            <a:prstGeom prst="rect">
              <a:avLst/>
            </a:prstGeom>
            <a:solidFill>
              <a:srgbClr val="30B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67C053E-9190-E647-8E94-7C94C4D6A603}"/>
                </a:ext>
              </a:extLst>
            </p:cNvPr>
            <p:cNvSpPr/>
            <p:nvPr userDrawn="1"/>
          </p:nvSpPr>
          <p:spPr>
            <a:xfrm>
              <a:off x="4713357" y="3125390"/>
              <a:ext cx="73887" cy="2035076"/>
            </a:xfrm>
            <a:prstGeom prst="rect">
              <a:avLst/>
            </a:prstGeom>
            <a:solidFill>
              <a:srgbClr val="FE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7F353C7-6F77-1142-AE30-EDB93C9485DF}"/>
                </a:ext>
              </a:extLst>
            </p:cNvPr>
            <p:cNvSpPr/>
            <p:nvPr userDrawn="1"/>
          </p:nvSpPr>
          <p:spPr>
            <a:xfrm>
              <a:off x="4713354" y="5160465"/>
              <a:ext cx="73887" cy="16975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535577-EEBF-4D4B-BE99-8C154F206454}"/>
                </a:ext>
              </a:extLst>
            </p:cNvPr>
            <p:cNvSpPr/>
            <p:nvPr userDrawn="1"/>
          </p:nvSpPr>
          <p:spPr>
            <a:xfrm>
              <a:off x="4713358" y="411657"/>
              <a:ext cx="73880" cy="67776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31508945"/>
      </p:ext>
    </p:extLst>
  </p:cSld>
  <p:clrMapOvr>
    <a:masterClrMapping/>
  </p:clrMapOvr>
  <p:hf hdr="0" ftr="0" dt="0"/>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Headline | Subheadline | Two Columns Body">
    <p:spTree>
      <p:nvGrpSpPr>
        <p:cNvPr id="1" name=""/>
        <p:cNvGrpSpPr/>
        <p:nvPr/>
      </p:nvGrpSpPr>
      <p:grpSpPr>
        <a:xfrm>
          <a:off x="0" y="0"/>
          <a:ext cx="0" cy="0"/>
          <a:chOff x="0" y="0"/>
          <a:chExt cx="0" cy="0"/>
        </a:xfrm>
      </p:grpSpPr>
      <p:sp>
        <p:nvSpPr>
          <p:cNvPr id="21" name="Text Placeholder 23">
            <a:extLst>
              <a:ext uri="{FF2B5EF4-FFF2-40B4-BE49-F238E27FC236}">
                <a16:creationId xmlns:a16="http://schemas.microsoft.com/office/drawing/2014/main" id="{C7CF9425-5972-274D-ABF4-EEC2542503EA}"/>
              </a:ext>
            </a:extLst>
          </p:cNvPr>
          <p:cNvSpPr>
            <a:spLocks noGrp="1"/>
          </p:cNvSpPr>
          <p:nvPr>
            <p:ph idx="1"/>
          </p:nvPr>
        </p:nvSpPr>
        <p:spPr>
          <a:xfrm>
            <a:off x="731838" y="2528888"/>
            <a:ext cx="5292726" cy="1831271"/>
          </a:xfrm>
          <a:prstGeom prst="rect">
            <a:avLst/>
          </a:prstGeom>
        </p:spPr>
        <p:txBody>
          <a:bodyPr vert="horz" wrap="square"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3">
            <a:extLst>
              <a:ext uri="{FF2B5EF4-FFF2-40B4-BE49-F238E27FC236}">
                <a16:creationId xmlns:a16="http://schemas.microsoft.com/office/drawing/2014/main" id="{F5E24032-F81C-744B-8878-B00BE5F3C6E7}"/>
              </a:ext>
            </a:extLst>
          </p:cNvPr>
          <p:cNvSpPr>
            <a:spLocks noGrp="1"/>
          </p:cNvSpPr>
          <p:nvPr>
            <p:ph idx="16"/>
          </p:nvPr>
        </p:nvSpPr>
        <p:spPr>
          <a:xfrm>
            <a:off x="6167438" y="2528888"/>
            <a:ext cx="5292726" cy="1831271"/>
          </a:xfrm>
          <a:prstGeom prst="rect">
            <a:avLst/>
          </a:prstGeom>
        </p:spPr>
        <p:txBody>
          <a:bodyPr vert="horz" wrap="square"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Slide Number Placeholder 5">
            <a:extLst>
              <a:ext uri="{FF2B5EF4-FFF2-40B4-BE49-F238E27FC236}">
                <a16:creationId xmlns:a16="http://schemas.microsoft.com/office/drawing/2014/main" id="{F7F09915-946D-DE4A-B72F-F252C91F4BED}"/>
              </a:ext>
            </a:extLst>
          </p:cNvPr>
          <p:cNvSpPr>
            <a:spLocks noGrp="1"/>
          </p:cNvSpPr>
          <p:nvPr>
            <p:ph type="sldNum" sz="quarter" idx="4"/>
          </p:nvPr>
        </p:nvSpPr>
        <p:spPr>
          <a:xfrm>
            <a:off x="11171275" y="6294734"/>
            <a:ext cx="288888" cy="123112"/>
          </a:xfrm>
          <a:prstGeom prst="rect">
            <a:avLst/>
          </a:prstGeom>
        </p:spPr>
        <p:txBody>
          <a:bodyPr vert="horz" wrap="square" lIns="0" tIns="0" rIns="0" bIns="0" rtlCol="0" anchor="t">
            <a:spAutoFit/>
          </a:bodyPr>
          <a:lstStyle>
            <a:lvl1pPr algn="r">
              <a:defRPr sz="800">
                <a:solidFill>
                  <a:schemeClr val="tx1"/>
                </a:solidFill>
                <a:latin typeface="Poppins SemiBold" panose="00000700000000000000" pitchFamily="2" charset="0"/>
                <a:cs typeface="Poppins SemiBold" panose="00000700000000000000" pitchFamily="2" charset="0"/>
              </a:defRPr>
            </a:lvl1pPr>
          </a:lstStyle>
          <a:p>
            <a:pPr algn="r"/>
            <a:fld id="{866D8E11-A83D-46AC-BA35-C493C365AC69}" type="slidenum">
              <a:rPr lang="en-US" smtClean="0"/>
              <a:pPr algn="r"/>
              <a:t>‹#›</a:t>
            </a:fld>
            <a:endParaRPr lang="en-US"/>
          </a:p>
        </p:txBody>
      </p:sp>
      <p:pic>
        <p:nvPicPr>
          <p:cNvPr id="25" name="Graphic 24">
            <a:extLst>
              <a:ext uri="{FF2B5EF4-FFF2-40B4-BE49-F238E27FC236}">
                <a16:creationId xmlns:a16="http://schemas.microsoft.com/office/drawing/2014/main" id="{384C9FCD-935B-534B-90DD-DE87D25000E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67542" y="6184072"/>
            <a:ext cx="465932" cy="268807"/>
          </a:xfrm>
          <a:prstGeom prst="rect">
            <a:avLst/>
          </a:prstGeom>
        </p:spPr>
      </p:pic>
      <p:sp>
        <p:nvSpPr>
          <p:cNvPr id="14" name="Title Placeholder 22">
            <a:extLst>
              <a:ext uri="{FF2B5EF4-FFF2-40B4-BE49-F238E27FC236}">
                <a16:creationId xmlns:a16="http://schemas.microsoft.com/office/drawing/2014/main" id="{5F88ED82-711E-1A41-BFAD-BCC8CBC633BD}"/>
              </a:ext>
            </a:extLst>
          </p:cNvPr>
          <p:cNvSpPr>
            <a:spLocks noGrp="1"/>
          </p:cNvSpPr>
          <p:nvPr>
            <p:ph type="title" hasCustomPrompt="1"/>
          </p:nvPr>
        </p:nvSpPr>
        <p:spPr>
          <a:xfrm>
            <a:off x="731837" y="630659"/>
            <a:ext cx="10728326" cy="455509"/>
          </a:xfrm>
          <a:prstGeom prst="rect">
            <a:avLst/>
          </a:prstGeom>
        </p:spPr>
        <p:txBody>
          <a:bodyPr vert="horz" wrap="square" lIns="0" tIns="0" rIns="0" bIns="0" rtlCol="0" anchor="ctr">
            <a:spAutoFit/>
          </a:bodyPr>
          <a:lstStyle/>
          <a:p>
            <a:r>
              <a:rPr lang="en-US"/>
              <a:t>This is a headline</a:t>
            </a:r>
          </a:p>
        </p:txBody>
      </p:sp>
      <p:sp>
        <p:nvSpPr>
          <p:cNvPr id="15" name="Text Placeholder 24">
            <a:extLst>
              <a:ext uri="{FF2B5EF4-FFF2-40B4-BE49-F238E27FC236}">
                <a16:creationId xmlns:a16="http://schemas.microsoft.com/office/drawing/2014/main" id="{1DE737F9-6553-3A45-94BB-6DB09998C913}"/>
              </a:ext>
            </a:extLst>
          </p:cNvPr>
          <p:cNvSpPr>
            <a:spLocks noGrp="1"/>
          </p:cNvSpPr>
          <p:nvPr>
            <p:ph type="body" sz="quarter" idx="15" hasCustomPrompt="1"/>
          </p:nvPr>
        </p:nvSpPr>
        <p:spPr>
          <a:xfrm>
            <a:off x="731837" y="1157783"/>
            <a:ext cx="10728325" cy="669414"/>
          </a:xfrm>
          <a:prstGeom prst="rect">
            <a:avLst/>
          </a:prstGeom>
        </p:spPr>
        <p:txBody>
          <a:bodyPr lIns="0" tIns="0" rIns="0" bIns="0"/>
          <a:lstStyle>
            <a:lvl1pPr marL="0" indent="0">
              <a:lnSpc>
                <a:spcPct val="110000"/>
              </a:lnSpc>
              <a:spcAft>
                <a:spcPts val="1000"/>
              </a:spcAft>
              <a:buNone/>
              <a:defRPr sz="2000" baseline="0">
                <a:solidFill>
                  <a:schemeClr val="tx2"/>
                </a:solidFill>
                <a:latin typeface="Poppins Light" panose="00000400000000000000" pitchFamily="2" charset="0"/>
                <a:cs typeface="Poppins Light" panose="00000400000000000000" pitchFamily="2" charset="0"/>
              </a:defRPr>
            </a:lvl1pPr>
          </a:lstStyle>
          <a:p>
            <a:pPr lvl="0"/>
            <a:r>
              <a:rPr lang="en-US"/>
              <a:t>This is a subheading. 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a:t>
            </a:r>
          </a:p>
        </p:txBody>
      </p:sp>
      <p:grpSp>
        <p:nvGrpSpPr>
          <p:cNvPr id="13" name="Group 12">
            <a:extLst>
              <a:ext uri="{FF2B5EF4-FFF2-40B4-BE49-F238E27FC236}">
                <a16:creationId xmlns:a16="http://schemas.microsoft.com/office/drawing/2014/main" id="{2550788C-F366-CC41-B16D-2E2F8ADBF0D7}"/>
              </a:ext>
            </a:extLst>
          </p:cNvPr>
          <p:cNvGrpSpPr/>
          <p:nvPr userDrawn="1"/>
        </p:nvGrpSpPr>
        <p:grpSpPr>
          <a:xfrm rot="16200000">
            <a:off x="6061664" y="-6061660"/>
            <a:ext cx="68678" cy="12192005"/>
            <a:chOff x="4713353" y="-1"/>
            <a:chExt cx="73891" cy="6858002"/>
          </a:xfrm>
        </p:grpSpPr>
        <p:sp>
          <p:nvSpPr>
            <p:cNvPr id="20" name="Rectangle 19">
              <a:extLst>
                <a:ext uri="{FF2B5EF4-FFF2-40B4-BE49-F238E27FC236}">
                  <a16:creationId xmlns:a16="http://schemas.microsoft.com/office/drawing/2014/main" id="{85526E9A-E9B8-1E44-BF0C-CE26C0F4606A}"/>
                </a:ext>
              </a:extLst>
            </p:cNvPr>
            <p:cNvSpPr/>
            <p:nvPr userDrawn="1"/>
          </p:nvSpPr>
          <p:spPr>
            <a:xfrm>
              <a:off x="4713353" y="-1"/>
              <a:ext cx="73890" cy="411659"/>
            </a:xfrm>
            <a:prstGeom prst="rect">
              <a:avLst/>
            </a:prstGeom>
            <a:solidFill>
              <a:srgbClr val="245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3BBBE56-1FAA-3D4A-A973-220FFB6B01AB}"/>
                </a:ext>
              </a:extLst>
            </p:cNvPr>
            <p:cNvSpPr/>
            <p:nvPr userDrawn="1"/>
          </p:nvSpPr>
          <p:spPr>
            <a:xfrm>
              <a:off x="4713354" y="1089421"/>
              <a:ext cx="73889" cy="3393281"/>
            </a:xfrm>
            <a:prstGeom prst="rect">
              <a:avLst/>
            </a:prstGeom>
            <a:solidFill>
              <a:srgbClr val="30B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05BBE41-C14C-5D4B-A493-BA34D074B82E}"/>
                </a:ext>
              </a:extLst>
            </p:cNvPr>
            <p:cNvSpPr/>
            <p:nvPr userDrawn="1"/>
          </p:nvSpPr>
          <p:spPr>
            <a:xfrm>
              <a:off x="4713354" y="4482703"/>
              <a:ext cx="73889" cy="677762"/>
            </a:xfrm>
            <a:prstGeom prst="rect">
              <a:avLst/>
            </a:prstGeom>
            <a:solidFill>
              <a:srgbClr val="FE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DD8454A-894A-7244-8662-81513ED895F1}"/>
                </a:ext>
              </a:extLst>
            </p:cNvPr>
            <p:cNvSpPr/>
            <p:nvPr userDrawn="1"/>
          </p:nvSpPr>
          <p:spPr>
            <a:xfrm>
              <a:off x="4713354" y="5160465"/>
              <a:ext cx="73887" cy="1697536"/>
            </a:xfrm>
            <a:prstGeom prst="rect">
              <a:avLst/>
            </a:prstGeom>
            <a:solidFill>
              <a:srgbClr val="0C32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FDF43E4-85CE-6C4B-B040-B278515D9158}"/>
                </a:ext>
              </a:extLst>
            </p:cNvPr>
            <p:cNvSpPr/>
            <p:nvPr userDrawn="1"/>
          </p:nvSpPr>
          <p:spPr>
            <a:xfrm>
              <a:off x="4713356" y="411657"/>
              <a:ext cx="73888" cy="6777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4234797"/>
      </p:ext>
    </p:extLst>
  </p:cSld>
  <p:clrMapOvr>
    <a:masterClrMapping/>
  </p:clrMapOvr>
  <p:hf hdr="0" ftr="0" dt="0"/>
  <p:extLst>
    <p:ext uri="{DCECCB84-F9BA-43D5-87BE-67443E8EF086}">
      <p15:sldGuideLst xmlns:p15="http://schemas.microsoft.com/office/powerpoint/2012/main">
        <p15:guide id="1" pos="3795" userDrawn="1">
          <p15:clr>
            <a:srgbClr val="5ACBF0"/>
          </p15:clr>
        </p15:guide>
        <p15:guide id="2" pos="3885" userDrawn="1">
          <p15:clr>
            <a:srgbClr val="5ACBF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Headline | Subheadline | Three Column Body">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7856AF3E-B090-5F45-9D26-46D031177A88}"/>
              </a:ext>
            </a:extLst>
          </p:cNvPr>
          <p:cNvSpPr>
            <a:spLocks noGrp="1"/>
          </p:cNvSpPr>
          <p:nvPr>
            <p:ph type="pic" sz="quarter" idx="18"/>
          </p:nvPr>
        </p:nvSpPr>
        <p:spPr>
          <a:xfrm>
            <a:off x="731839" y="2527171"/>
            <a:ext cx="2959848" cy="3054177"/>
          </a:xfrm>
          <a:solidFill>
            <a:schemeClr val="bg2"/>
          </a:solidFill>
        </p:spPr>
        <p:txBody>
          <a:bodyPr bIns="972000" anchor="ctr">
            <a:noAutofit/>
          </a:bodyPr>
          <a:lstStyle>
            <a:lvl1pPr algn="ctr">
              <a:buNone/>
              <a:defRPr sz="1600"/>
            </a:lvl1pPr>
          </a:lstStyle>
          <a:p>
            <a:endParaRPr lang="en-US"/>
          </a:p>
        </p:txBody>
      </p:sp>
      <p:sp>
        <p:nvSpPr>
          <p:cNvPr id="25" name="Text Placeholder 23">
            <a:extLst>
              <a:ext uri="{FF2B5EF4-FFF2-40B4-BE49-F238E27FC236}">
                <a16:creationId xmlns:a16="http://schemas.microsoft.com/office/drawing/2014/main" id="{D95CDF08-3C0A-8545-9972-CA8FFF8F45DA}"/>
              </a:ext>
            </a:extLst>
          </p:cNvPr>
          <p:cNvSpPr>
            <a:spLocks noGrp="1"/>
          </p:cNvSpPr>
          <p:nvPr>
            <p:ph idx="1"/>
          </p:nvPr>
        </p:nvSpPr>
        <p:spPr>
          <a:xfrm>
            <a:off x="4351338" y="2528888"/>
            <a:ext cx="3489325" cy="1831271"/>
          </a:xfrm>
          <a:prstGeom prst="rect">
            <a:avLst/>
          </a:prstGeom>
        </p:spPr>
        <p:txBody>
          <a:bodyPr vert="horz" wrap="square"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Text Placeholder 23">
            <a:extLst>
              <a:ext uri="{FF2B5EF4-FFF2-40B4-BE49-F238E27FC236}">
                <a16:creationId xmlns:a16="http://schemas.microsoft.com/office/drawing/2014/main" id="{F9734DB7-4573-E54D-99BE-47F24BC6743C}"/>
              </a:ext>
            </a:extLst>
          </p:cNvPr>
          <p:cNvSpPr>
            <a:spLocks noGrp="1"/>
          </p:cNvSpPr>
          <p:nvPr>
            <p:ph idx="19"/>
          </p:nvPr>
        </p:nvSpPr>
        <p:spPr>
          <a:xfrm>
            <a:off x="7970838" y="2528888"/>
            <a:ext cx="3489325" cy="1831271"/>
          </a:xfrm>
          <a:prstGeom prst="rect">
            <a:avLst/>
          </a:prstGeom>
        </p:spPr>
        <p:txBody>
          <a:bodyPr vert="horz" wrap="square"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Slide Number Placeholder 5">
            <a:extLst>
              <a:ext uri="{FF2B5EF4-FFF2-40B4-BE49-F238E27FC236}">
                <a16:creationId xmlns:a16="http://schemas.microsoft.com/office/drawing/2014/main" id="{CF2EF161-0BA0-2E48-8AD5-D36E7673E91D}"/>
              </a:ext>
            </a:extLst>
          </p:cNvPr>
          <p:cNvSpPr>
            <a:spLocks noGrp="1"/>
          </p:cNvSpPr>
          <p:nvPr>
            <p:ph type="sldNum" sz="quarter" idx="4"/>
          </p:nvPr>
        </p:nvSpPr>
        <p:spPr>
          <a:xfrm>
            <a:off x="11171275" y="6294734"/>
            <a:ext cx="288888" cy="123112"/>
          </a:xfrm>
          <a:prstGeom prst="rect">
            <a:avLst/>
          </a:prstGeom>
        </p:spPr>
        <p:txBody>
          <a:bodyPr vert="horz" wrap="square" lIns="0" tIns="0" rIns="0" bIns="0" rtlCol="0" anchor="t">
            <a:spAutoFit/>
          </a:bodyPr>
          <a:lstStyle>
            <a:lvl1pPr algn="r">
              <a:defRPr sz="800">
                <a:solidFill>
                  <a:schemeClr val="tx1"/>
                </a:solidFill>
                <a:latin typeface="Poppins SemiBold" panose="00000700000000000000" pitchFamily="2" charset="0"/>
                <a:cs typeface="Poppins SemiBold" panose="00000700000000000000" pitchFamily="2" charset="0"/>
              </a:defRPr>
            </a:lvl1pPr>
          </a:lstStyle>
          <a:p>
            <a:pPr algn="r"/>
            <a:fld id="{866D8E11-A83D-46AC-BA35-C493C365AC69}" type="slidenum">
              <a:rPr lang="en-US" smtClean="0"/>
              <a:pPr algn="r"/>
              <a:t>‹#›</a:t>
            </a:fld>
            <a:endParaRPr lang="en-US"/>
          </a:p>
        </p:txBody>
      </p:sp>
      <p:pic>
        <p:nvPicPr>
          <p:cNvPr id="26" name="Graphic 25">
            <a:extLst>
              <a:ext uri="{FF2B5EF4-FFF2-40B4-BE49-F238E27FC236}">
                <a16:creationId xmlns:a16="http://schemas.microsoft.com/office/drawing/2014/main" id="{0A04627E-F37D-BF44-9D1F-603A7F508A5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67542" y="6184072"/>
            <a:ext cx="465932" cy="268807"/>
          </a:xfrm>
          <a:prstGeom prst="rect">
            <a:avLst/>
          </a:prstGeom>
        </p:spPr>
      </p:pic>
      <p:sp>
        <p:nvSpPr>
          <p:cNvPr id="14" name="Title Placeholder 22">
            <a:extLst>
              <a:ext uri="{FF2B5EF4-FFF2-40B4-BE49-F238E27FC236}">
                <a16:creationId xmlns:a16="http://schemas.microsoft.com/office/drawing/2014/main" id="{40D362BD-4BB0-FC4F-971A-AE2F42313566}"/>
              </a:ext>
            </a:extLst>
          </p:cNvPr>
          <p:cNvSpPr>
            <a:spLocks noGrp="1"/>
          </p:cNvSpPr>
          <p:nvPr>
            <p:ph type="title" hasCustomPrompt="1"/>
          </p:nvPr>
        </p:nvSpPr>
        <p:spPr>
          <a:xfrm>
            <a:off x="731837" y="630659"/>
            <a:ext cx="10728326" cy="455509"/>
          </a:xfrm>
          <a:prstGeom prst="rect">
            <a:avLst/>
          </a:prstGeom>
        </p:spPr>
        <p:txBody>
          <a:bodyPr vert="horz" wrap="square" lIns="0" tIns="0" rIns="0" bIns="0" rtlCol="0" anchor="ctr">
            <a:spAutoFit/>
          </a:bodyPr>
          <a:lstStyle/>
          <a:p>
            <a:r>
              <a:rPr lang="en-US"/>
              <a:t>This is a headline</a:t>
            </a:r>
          </a:p>
        </p:txBody>
      </p:sp>
      <p:sp>
        <p:nvSpPr>
          <p:cNvPr id="20" name="Text Placeholder 24">
            <a:extLst>
              <a:ext uri="{FF2B5EF4-FFF2-40B4-BE49-F238E27FC236}">
                <a16:creationId xmlns:a16="http://schemas.microsoft.com/office/drawing/2014/main" id="{B73E471E-1FA7-B940-AB4D-88E101EBC67C}"/>
              </a:ext>
            </a:extLst>
          </p:cNvPr>
          <p:cNvSpPr>
            <a:spLocks noGrp="1"/>
          </p:cNvSpPr>
          <p:nvPr>
            <p:ph type="body" sz="quarter" idx="15" hasCustomPrompt="1"/>
          </p:nvPr>
        </p:nvSpPr>
        <p:spPr>
          <a:xfrm>
            <a:off x="731837" y="1157783"/>
            <a:ext cx="10728325" cy="669414"/>
          </a:xfrm>
          <a:prstGeom prst="rect">
            <a:avLst/>
          </a:prstGeom>
        </p:spPr>
        <p:txBody>
          <a:bodyPr lIns="0" tIns="0" rIns="0" bIns="0"/>
          <a:lstStyle>
            <a:lvl1pPr marL="0" indent="0">
              <a:lnSpc>
                <a:spcPct val="110000"/>
              </a:lnSpc>
              <a:spcAft>
                <a:spcPts val="1000"/>
              </a:spcAft>
              <a:buNone/>
              <a:defRPr sz="2000" baseline="0">
                <a:solidFill>
                  <a:schemeClr val="tx2"/>
                </a:solidFill>
                <a:latin typeface="Poppins Light" panose="00000400000000000000" pitchFamily="2" charset="0"/>
                <a:cs typeface="Poppins Light" panose="00000400000000000000" pitchFamily="2" charset="0"/>
              </a:defRPr>
            </a:lvl1pPr>
          </a:lstStyle>
          <a:p>
            <a:pPr lvl="0"/>
            <a:r>
              <a:rPr lang="en-US"/>
              <a:t>This is a subheading. 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a:t>
            </a:r>
          </a:p>
        </p:txBody>
      </p:sp>
      <p:grpSp>
        <p:nvGrpSpPr>
          <p:cNvPr id="15" name="Group 14">
            <a:extLst>
              <a:ext uri="{FF2B5EF4-FFF2-40B4-BE49-F238E27FC236}">
                <a16:creationId xmlns:a16="http://schemas.microsoft.com/office/drawing/2014/main" id="{3F8EBD28-D523-5A40-B1CB-2F02BB96B5E3}"/>
              </a:ext>
            </a:extLst>
          </p:cNvPr>
          <p:cNvGrpSpPr/>
          <p:nvPr userDrawn="1"/>
        </p:nvGrpSpPr>
        <p:grpSpPr>
          <a:xfrm rot="16200000">
            <a:off x="6061664" y="-6061660"/>
            <a:ext cx="68678" cy="12192005"/>
            <a:chOff x="4713353" y="-1"/>
            <a:chExt cx="73891" cy="6858002"/>
          </a:xfrm>
        </p:grpSpPr>
        <p:sp>
          <p:nvSpPr>
            <p:cNvPr id="21" name="Rectangle 20">
              <a:extLst>
                <a:ext uri="{FF2B5EF4-FFF2-40B4-BE49-F238E27FC236}">
                  <a16:creationId xmlns:a16="http://schemas.microsoft.com/office/drawing/2014/main" id="{C298B2DD-2466-5D40-BF6C-3DAB7B935B89}"/>
                </a:ext>
              </a:extLst>
            </p:cNvPr>
            <p:cNvSpPr/>
            <p:nvPr userDrawn="1"/>
          </p:nvSpPr>
          <p:spPr>
            <a:xfrm>
              <a:off x="4713353" y="-1"/>
              <a:ext cx="73890" cy="411659"/>
            </a:xfrm>
            <a:prstGeom prst="rect">
              <a:avLst/>
            </a:prstGeom>
            <a:solidFill>
              <a:srgbClr val="245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B0382D6-CD43-DA42-80AA-BCAC120ACEAE}"/>
                </a:ext>
              </a:extLst>
            </p:cNvPr>
            <p:cNvSpPr/>
            <p:nvPr userDrawn="1"/>
          </p:nvSpPr>
          <p:spPr>
            <a:xfrm>
              <a:off x="4713354" y="1089421"/>
              <a:ext cx="73889" cy="3393281"/>
            </a:xfrm>
            <a:prstGeom prst="rect">
              <a:avLst/>
            </a:prstGeom>
            <a:solidFill>
              <a:srgbClr val="30B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63285E52-5F07-A642-B78D-E7D00CEA88AE}"/>
                </a:ext>
              </a:extLst>
            </p:cNvPr>
            <p:cNvSpPr/>
            <p:nvPr userDrawn="1"/>
          </p:nvSpPr>
          <p:spPr>
            <a:xfrm>
              <a:off x="4713354" y="4482703"/>
              <a:ext cx="73889" cy="677762"/>
            </a:xfrm>
            <a:prstGeom prst="rect">
              <a:avLst/>
            </a:prstGeom>
            <a:solidFill>
              <a:srgbClr val="FE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A49EE8-39FD-1D49-8855-79FF60AC6E45}"/>
                </a:ext>
              </a:extLst>
            </p:cNvPr>
            <p:cNvSpPr/>
            <p:nvPr userDrawn="1"/>
          </p:nvSpPr>
          <p:spPr>
            <a:xfrm>
              <a:off x="4713354" y="5160465"/>
              <a:ext cx="73887" cy="1697536"/>
            </a:xfrm>
            <a:prstGeom prst="rect">
              <a:avLst/>
            </a:prstGeom>
            <a:solidFill>
              <a:srgbClr val="0C32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60DB2C3-15E6-9E4E-AC44-45635000F481}"/>
                </a:ext>
              </a:extLst>
            </p:cNvPr>
            <p:cNvSpPr/>
            <p:nvPr userDrawn="1"/>
          </p:nvSpPr>
          <p:spPr>
            <a:xfrm>
              <a:off x="4713356" y="411657"/>
              <a:ext cx="73888" cy="6777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62342478"/>
      </p:ext>
    </p:extLst>
  </p:cSld>
  <p:clrMapOvr>
    <a:masterClrMapping/>
  </p:clrMapOvr>
  <p:hf hdr="0" ftr="0" dt="0"/>
  <p:extLst>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HeadLine | Subheadline | Four Column Body">
    <p:spTree>
      <p:nvGrpSpPr>
        <p:cNvPr id="1" name=""/>
        <p:cNvGrpSpPr/>
        <p:nvPr/>
      </p:nvGrpSpPr>
      <p:grpSpPr>
        <a:xfrm>
          <a:off x="0" y="0"/>
          <a:ext cx="0" cy="0"/>
          <a:chOff x="0" y="0"/>
          <a:chExt cx="0" cy="0"/>
        </a:xfrm>
      </p:grpSpPr>
      <p:sp>
        <p:nvSpPr>
          <p:cNvPr id="25" name="Text Placeholder 23">
            <a:extLst>
              <a:ext uri="{FF2B5EF4-FFF2-40B4-BE49-F238E27FC236}">
                <a16:creationId xmlns:a16="http://schemas.microsoft.com/office/drawing/2014/main" id="{46DEE2DA-84D2-6941-8A88-E29564D30A67}"/>
              </a:ext>
            </a:extLst>
          </p:cNvPr>
          <p:cNvSpPr>
            <a:spLocks noGrp="1"/>
          </p:cNvSpPr>
          <p:nvPr>
            <p:ph idx="1"/>
          </p:nvPr>
        </p:nvSpPr>
        <p:spPr>
          <a:xfrm>
            <a:off x="737566" y="2528888"/>
            <a:ext cx="2569197" cy="1938992"/>
          </a:xfrm>
          <a:prstGeom prst="rect">
            <a:avLst/>
          </a:prstGeom>
        </p:spPr>
        <p:txBody>
          <a:bodyPr vert="horz" wrap="square"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Text Placeholder 23">
            <a:extLst>
              <a:ext uri="{FF2B5EF4-FFF2-40B4-BE49-F238E27FC236}">
                <a16:creationId xmlns:a16="http://schemas.microsoft.com/office/drawing/2014/main" id="{D9FC0674-D651-4342-A16B-262495BB3689}"/>
              </a:ext>
            </a:extLst>
          </p:cNvPr>
          <p:cNvSpPr>
            <a:spLocks noGrp="1"/>
          </p:cNvSpPr>
          <p:nvPr>
            <p:ph idx="16"/>
          </p:nvPr>
        </p:nvSpPr>
        <p:spPr>
          <a:xfrm>
            <a:off x="3455366" y="2528888"/>
            <a:ext cx="2569197" cy="1938992"/>
          </a:xfrm>
          <a:prstGeom prst="rect">
            <a:avLst/>
          </a:prstGeom>
        </p:spPr>
        <p:txBody>
          <a:bodyPr vert="horz" wrap="square"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Text Placeholder 23">
            <a:extLst>
              <a:ext uri="{FF2B5EF4-FFF2-40B4-BE49-F238E27FC236}">
                <a16:creationId xmlns:a16="http://schemas.microsoft.com/office/drawing/2014/main" id="{1E574FEA-87A3-684A-91B0-8FCC1CBE5131}"/>
              </a:ext>
            </a:extLst>
          </p:cNvPr>
          <p:cNvSpPr>
            <a:spLocks noGrp="1"/>
          </p:cNvSpPr>
          <p:nvPr>
            <p:ph idx="17"/>
          </p:nvPr>
        </p:nvSpPr>
        <p:spPr>
          <a:xfrm>
            <a:off x="6169991" y="2528888"/>
            <a:ext cx="2569197" cy="1938992"/>
          </a:xfrm>
          <a:prstGeom prst="rect">
            <a:avLst/>
          </a:prstGeom>
        </p:spPr>
        <p:txBody>
          <a:bodyPr vert="horz" wrap="square"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Text Placeholder 23">
            <a:extLst>
              <a:ext uri="{FF2B5EF4-FFF2-40B4-BE49-F238E27FC236}">
                <a16:creationId xmlns:a16="http://schemas.microsoft.com/office/drawing/2014/main" id="{84AD2305-29FE-4C4A-84B2-BBC5E2FBBEFE}"/>
              </a:ext>
            </a:extLst>
          </p:cNvPr>
          <p:cNvSpPr>
            <a:spLocks noGrp="1"/>
          </p:cNvSpPr>
          <p:nvPr>
            <p:ph idx="18"/>
          </p:nvPr>
        </p:nvSpPr>
        <p:spPr>
          <a:xfrm>
            <a:off x="8904288" y="2528888"/>
            <a:ext cx="2569197" cy="1938992"/>
          </a:xfrm>
          <a:prstGeom prst="rect">
            <a:avLst/>
          </a:prstGeom>
        </p:spPr>
        <p:txBody>
          <a:bodyPr vert="horz" wrap="square"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Slide Number Placeholder 5">
            <a:extLst>
              <a:ext uri="{FF2B5EF4-FFF2-40B4-BE49-F238E27FC236}">
                <a16:creationId xmlns:a16="http://schemas.microsoft.com/office/drawing/2014/main" id="{62DEDF1B-7DBE-8F40-8A83-8C7EA6CE40A3}"/>
              </a:ext>
            </a:extLst>
          </p:cNvPr>
          <p:cNvSpPr>
            <a:spLocks noGrp="1"/>
          </p:cNvSpPr>
          <p:nvPr>
            <p:ph type="sldNum" sz="quarter" idx="4"/>
          </p:nvPr>
        </p:nvSpPr>
        <p:spPr>
          <a:xfrm>
            <a:off x="11171275" y="6294734"/>
            <a:ext cx="288888" cy="123112"/>
          </a:xfrm>
          <a:prstGeom prst="rect">
            <a:avLst/>
          </a:prstGeom>
        </p:spPr>
        <p:txBody>
          <a:bodyPr vert="horz" wrap="square" lIns="0" tIns="0" rIns="0" bIns="0" rtlCol="0" anchor="t">
            <a:spAutoFit/>
          </a:bodyPr>
          <a:lstStyle>
            <a:lvl1pPr algn="r">
              <a:defRPr sz="800">
                <a:solidFill>
                  <a:schemeClr val="tx1"/>
                </a:solidFill>
                <a:latin typeface="Poppins SemiBold" panose="00000700000000000000" pitchFamily="2" charset="0"/>
                <a:cs typeface="Poppins SemiBold" panose="00000700000000000000" pitchFamily="2" charset="0"/>
              </a:defRPr>
            </a:lvl1pPr>
          </a:lstStyle>
          <a:p>
            <a:pPr algn="r"/>
            <a:fld id="{866D8E11-A83D-46AC-BA35-C493C365AC69}" type="slidenum">
              <a:rPr lang="en-US" smtClean="0"/>
              <a:pPr algn="r"/>
              <a:t>‹#›</a:t>
            </a:fld>
            <a:endParaRPr lang="en-US"/>
          </a:p>
        </p:txBody>
      </p:sp>
      <p:pic>
        <p:nvPicPr>
          <p:cNvPr id="24" name="Graphic 23">
            <a:extLst>
              <a:ext uri="{FF2B5EF4-FFF2-40B4-BE49-F238E27FC236}">
                <a16:creationId xmlns:a16="http://schemas.microsoft.com/office/drawing/2014/main" id="{7AB8396F-B144-C54D-BA6D-07FEFFACEFE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67542" y="6184072"/>
            <a:ext cx="465932" cy="268807"/>
          </a:xfrm>
          <a:prstGeom prst="rect">
            <a:avLst/>
          </a:prstGeom>
        </p:spPr>
      </p:pic>
      <p:sp>
        <p:nvSpPr>
          <p:cNvPr id="15" name="Title Placeholder 22">
            <a:extLst>
              <a:ext uri="{FF2B5EF4-FFF2-40B4-BE49-F238E27FC236}">
                <a16:creationId xmlns:a16="http://schemas.microsoft.com/office/drawing/2014/main" id="{EBFD46A8-9883-7C44-9A78-21940658DD79}"/>
              </a:ext>
            </a:extLst>
          </p:cNvPr>
          <p:cNvSpPr>
            <a:spLocks noGrp="1"/>
          </p:cNvSpPr>
          <p:nvPr>
            <p:ph type="title" hasCustomPrompt="1"/>
          </p:nvPr>
        </p:nvSpPr>
        <p:spPr>
          <a:xfrm>
            <a:off x="731837" y="630659"/>
            <a:ext cx="10728326" cy="455509"/>
          </a:xfrm>
          <a:prstGeom prst="rect">
            <a:avLst/>
          </a:prstGeom>
        </p:spPr>
        <p:txBody>
          <a:bodyPr vert="horz" wrap="square" lIns="0" tIns="0" rIns="0" bIns="0" rtlCol="0" anchor="ctr">
            <a:spAutoFit/>
          </a:bodyPr>
          <a:lstStyle/>
          <a:p>
            <a:r>
              <a:rPr lang="en-US"/>
              <a:t>This is a headline</a:t>
            </a:r>
          </a:p>
        </p:txBody>
      </p:sp>
      <p:sp>
        <p:nvSpPr>
          <p:cNvPr id="20" name="Text Placeholder 24">
            <a:extLst>
              <a:ext uri="{FF2B5EF4-FFF2-40B4-BE49-F238E27FC236}">
                <a16:creationId xmlns:a16="http://schemas.microsoft.com/office/drawing/2014/main" id="{871005AC-5496-CE40-96A2-5FD7E23868FE}"/>
              </a:ext>
            </a:extLst>
          </p:cNvPr>
          <p:cNvSpPr>
            <a:spLocks noGrp="1"/>
          </p:cNvSpPr>
          <p:nvPr>
            <p:ph type="body" sz="quarter" idx="15" hasCustomPrompt="1"/>
          </p:nvPr>
        </p:nvSpPr>
        <p:spPr>
          <a:xfrm>
            <a:off x="731837" y="1157783"/>
            <a:ext cx="10728325" cy="669414"/>
          </a:xfrm>
          <a:prstGeom prst="rect">
            <a:avLst/>
          </a:prstGeom>
        </p:spPr>
        <p:txBody>
          <a:bodyPr lIns="0" tIns="0" rIns="0" bIns="0"/>
          <a:lstStyle>
            <a:lvl1pPr marL="0" indent="0">
              <a:lnSpc>
                <a:spcPct val="110000"/>
              </a:lnSpc>
              <a:spcAft>
                <a:spcPts val="1000"/>
              </a:spcAft>
              <a:buNone/>
              <a:defRPr sz="2000" baseline="0">
                <a:solidFill>
                  <a:schemeClr val="tx2"/>
                </a:solidFill>
                <a:latin typeface="Poppins Light" panose="00000400000000000000" pitchFamily="2" charset="0"/>
                <a:cs typeface="Poppins Light" panose="00000400000000000000" pitchFamily="2" charset="0"/>
              </a:defRPr>
            </a:lvl1pPr>
          </a:lstStyle>
          <a:p>
            <a:pPr lvl="0"/>
            <a:r>
              <a:rPr lang="en-US"/>
              <a:t>This is a subheading. 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a:t>
            </a:r>
          </a:p>
        </p:txBody>
      </p:sp>
      <p:grpSp>
        <p:nvGrpSpPr>
          <p:cNvPr id="22" name="Group 21">
            <a:extLst>
              <a:ext uri="{FF2B5EF4-FFF2-40B4-BE49-F238E27FC236}">
                <a16:creationId xmlns:a16="http://schemas.microsoft.com/office/drawing/2014/main" id="{CB79C4EA-4F41-2A4E-90FD-8C19C47C783E}"/>
              </a:ext>
            </a:extLst>
          </p:cNvPr>
          <p:cNvGrpSpPr/>
          <p:nvPr userDrawn="1"/>
        </p:nvGrpSpPr>
        <p:grpSpPr>
          <a:xfrm rot="16200000">
            <a:off x="6061664" y="-6061660"/>
            <a:ext cx="68678" cy="12192005"/>
            <a:chOff x="4713353" y="-1"/>
            <a:chExt cx="73891" cy="6858002"/>
          </a:xfrm>
        </p:grpSpPr>
        <p:sp>
          <p:nvSpPr>
            <p:cNvPr id="23" name="Rectangle 22">
              <a:extLst>
                <a:ext uri="{FF2B5EF4-FFF2-40B4-BE49-F238E27FC236}">
                  <a16:creationId xmlns:a16="http://schemas.microsoft.com/office/drawing/2014/main" id="{652C90D2-14D6-E74F-B847-79DD96575917}"/>
                </a:ext>
              </a:extLst>
            </p:cNvPr>
            <p:cNvSpPr/>
            <p:nvPr userDrawn="1"/>
          </p:nvSpPr>
          <p:spPr>
            <a:xfrm>
              <a:off x="4713353" y="-1"/>
              <a:ext cx="73890" cy="411659"/>
            </a:xfrm>
            <a:prstGeom prst="rect">
              <a:avLst/>
            </a:prstGeom>
            <a:solidFill>
              <a:srgbClr val="245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AF1EF5F-0E4E-084C-9B87-A23971104C7F}"/>
                </a:ext>
              </a:extLst>
            </p:cNvPr>
            <p:cNvSpPr/>
            <p:nvPr userDrawn="1"/>
          </p:nvSpPr>
          <p:spPr>
            <a:xfrm>
              <a:off x="4713354" y="1089421"/>
              <a:ext cx="73889" cy="3393281"/>
            </a:xfrm>
            <a:prstGeom prst="rect">
              <a:avLst/>
            </a:prstGeom>
            <a:solidFill>
              <a:srgbClr val="30B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5C00B8B-9975-014A-8D85-65557693E9BB}"/>
                </a:ext>
              </a:extLst>
            </p:cNvPr>
            <p:cNvSpPr/>
            <p:nvPr userDrawn="1"/>
          </p:nvSpPr>
          <p:spPr>
            <a:xfrm>
              <a:off x="4713354" y="4482703"/>
              <a:ext cx="73889" cy="677762"/>
            </a:xfrm>
            <a:prstGeom prst="rect">
              <a:avLst/>
            </a:prstGeom>
            <a:solidFill>
              <a:srgbClr val="FE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9C822ED-38B8-DC42-BE76-0AAF30BA4C72}"/>
                </a:ext>
              </a:extLst>
            </p:cNvPr>
            <p:cNvSpPr/>
            <p:nvPr userDrawn="1"/>
          </p:nvSpPr>
          <p:spPr>
            <a:xfrm>
              <a:off x="4713354" y="5160465"/>
              <a:ext cx="73887" cy="1697536"/>
            </a:xfrm>
            <a:prstGeom prst="rect">
              <a:avLst/>
            </a:prstGeom>
            <a:solidFill>
              <a:srgbClr val="0C32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0CCACB01-72D3-3842-AD99-9EB854120F0A}"/>
                </a:ext>
              </a:extLst>
            </p:cNvPr>
            <p:cNvSpPr/>
            <p:nvPr userDrawn="1"/>
          </p:nvSpPr>
          <p:spPr>
            <a:xfrm>
              <a:off x="4713356" y="411657"/>
              <a:ext cx="73888" cy="6777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26869500"/>
      </p:ext>
    </p:extLst>
  </p:cSld>
  <p:clrMapOvr>
    <a:masterClrMapping/>
  </p:clrMapOvr>
  <p:hf hdr="0" ftr="0" dt="0"/>
  <p:extLst>
    <p:ext uri="{DCECCB84-F9BA-43D5-87BE-67443E8EF086}">
      <p15:sldGuideLst xmlns:p15="http://schemas.microsoft.com/office/powerpoint/2012/main">
        <p15:guide id="1" pos="3795">
          <p15:clr>
            <a:srgbClr val="5ACBF0"/>
          </p15:clr>
        </p15:guide>
        <p15:guide id="2" pos="3885">
          <p15:clr>
            <a:srgbClr val="5ACBF0"/>
          </p15:clr>
        </p15:guide>
        <p15:guide id="3" pos="2083" userDrawn="1">
          <p15:clr>
            <a:srgbClr val="5ACBF0"/>
          </p15:clr>
        </p15:guide>
        <p15:guide id="4" pos="2170" userDrawn="1">
          <p15:clr>
            <a:srgbClr val="5ACBF0"/>
          </p15:clr>
        </p15:guide>
        <p15:guide id="5" pos="5505" userDrawn="1">
          <p15:clr>
            <a:srgbClr val="5ACBF0"/>
          </p15:clr>
        </p15:guide>
        <p15:guide id="6" pos="5609" userDrawn="1">
          <p15:clr>
            <a:srgbClr val="5ACBF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47A39E62-F70C-A449-8D2A-5459F7ADE876}"/>
              </a:ext>
            </a:extLst>
          </p:cNvPr>
          <p:cNvSpPr>
            <a:spLocks noGrp="1"/>
          </p:cNvSpPr>
          <p:nvPr>
            <p:ph type="sldNum" sz="quarter" idx="4"/>
          </p:nvPr>
        </p:nvSpPr>
        <p:spPr>
          <a:xfrm>
            <a:off x="11171275" y="6294734"/>
            <a:ext cx="288888" cy="123112"/>
          </a:xfrm>
          <a:prstGeom prst="rect">
            <a:avLst/>
          </a:prstGeom>
        </p:spPr>
        <p:txBody>
          <a:bodyPr vert="horz" wrap="square" lIns="0" tIns="0" rIns="0" bIns="0" rtlCol="0" anchor="t">
            <a:spAutoFit/>
          </a:bodyPr>
          <a:lstStyle>
            <a:lvl1pPr algn="r">
              <a:defRPr sz="800">
                <a:solidFill>
                  <a:schemeClr val="tx1"/>
                </a:solidFill>
                <a:latin typeface="Poppins SemiBold" panose="00000700000000000000" pitchFamily="2" charset="0"/>
                <a:cs typeface="Poppins SemiBold" panose="00000700000000000000" pitchFamily="2" charset="0"/>
              </a:defRPr>
            </a:lvl1pPr>
          </a:lstStyle>
          <a:p>
            <a:pPr algn="r"/>
            <a:fld id="{866D8E11-A83D-46AC-BA35-C493C365AC69}" type="slidenum">
              <a:rPr lang="en-US" smtClean="0"/>
              <a:pPr algn="r"/>
              <a:t>‹#›</a:t>
            </a:fld>
            <a:endParaRPr lang="en-US"/>
          </a:p>
        </p:txBody>
      </p:sp>
      <p:pic>
        <p:nvPicPr>
          <p:cNvPr id="12" name="Graphic 11">
            <a:extLst>
              <a:ext uri="{FF2B5EF4-FFF2-40B4-BE49-F238E27FC236}">
                <a16:creationId xmlns:a16="http://schemas.microsoft.com/office/drawing/2014/main" id="{C63C02C6-113D-9E4E-BD99-9B84A39544E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67542" y="6184072"/>
            <a:ext cx="465932" cy="268807"/>
          </a:xfrm>
          <a:prstGeom prst="rect">
            <a:avLst/>
          </a:prstGeom>
        </p:spPr>
      </p:pic>
      <p:grpSp>
        <p:nvGrpSpPr>
          <p:cNvPr id="9" name="Group 8">
            <a:extLst>
              <a:ext uri="{FF2B5EF4-FFF2-40B4-BE49-F238E27FC236}">
                <a16:creationId xmlns:a16="http://schemas.microsoft.com/office/drawing/2014/main" id="{E28CE95A-0992-0B43-BF72-5C4EB5BADEBF}"/>
              </a:ext>
            </a:extLst>
          </p:cNvPr>
          <p:cNvGrpSpPr/>
          <p:nvPr userDrawn="1"/>
        </p:nvGrpSpPr>
        <p:grpSpPr>
          <a:xfrm rot="16200000">
            <a:off x="6061664" y="-6061660"/>
            <a:ext cx="68678" cy="12192005"/>
            <a:chOff x="4713353" y="-1"/>
            <a:chExt cx="73891" cy="6858002"/>
          </a:xfrm>
        </p:grpSpPr>
        <p:sp>
          <p:nvSpPr>
            <p:cNvPr id="10" name="Rectangle 9">
              <a:extLst>
                <a:ext uri="{FF2B5EF4-FFF2-40B4-BE49-F238E27FC236}">
                  <a16:creationId xmlns:a16="http://schemas.microsoft.com/office/drawing/2014/main" id="{F6755BC6-E198-9946-8204-16650F34D9FE}"/>
                </a:ext>
              </a:extLst>
            </p:cNvPr>
            <p:cNvSpPr/>
            <p:nvPr userDrawn="1"/>
          </p:nvSpPr>
          <p:spPr>
            <a:xfrm>
              <a:off x="4713353" y="-1"/>
              <a:ext cx="73890" cy="411659"/>
            </a:xfrm>
            <a:prstGeom prst="rect">
              <a:avLst/>
            </a:prstGeom>
            <a:solidFill>
              <a:srgbClr val="245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A008C7-DD5B-094B-9EAC-348AAD8C0359}"/>
                </a:ext>
              </a:extLst>
            </p:cNvPr>
            <p:cNvSpPr/>
            <p:nvPr userDrawn="1"/>
          </p:nvSpPr>
          <p:spPr>
            <a:xfrm>
              <a:off x="4713354" y="1089421"/>
              <a:ext cx="73889" cy="3393281"/>
            </a:xfrm>
            <a:prstGeom prst="rect">
              <a:avLst/>
            </a:prstGeom>
            <a:solidFill>
              <a:srgbClr val="30B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7392C6-93EA-0E4F-9928-FC3365B41C14}"/>
                </a:ext>
              </a:extLst>
            </p:cNvPr>
            <p:cNvSpPr/>
            <p:nvPr userDrawn="1"/>
          </p:nvSpPr>
          <p:spPr>
            <a:xfrm>
              <a:off x="4713354" y="4482703"/>
              <a:ext cx="73889" cy="677762"/>
            </a:xfrm>
            <a:prstGeom prst="rect">
              <a:avLst/>
            </a:prstGeom>
            <a:solidFill>
              <a:srgbClr val="FE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75F69D1-816F-684E-9382-EA92549B7815}"/>
                </a:ext>
              </a:extLst>
            </p:cNvPr>
            <p:cNvSpPr/>
            <p:nvPr userDrawn="1"/>
          </p:nvSpPr>
          <p:spPr>
            <a:xfrm>
              <a:off x="4713354" y="5160465"/>
              <a:ext cx="73887" cy="1697536"/>
            </a:xfrm>
            <a:prstGeom prst="rect">
              <a:avLst/>
            </a:prstGeom>
            <a:solidFill>
              <a:srgbClr val="0C32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68B9D97-51F8-564F-9429-07B4186168FC}"/>
                </a:ext>
              </a:extLst>
            </p:cNvPr>
            <p:cNvSpPr/>
            <p:nvPr userDrawn="1"/>
          </p:nvSpPr>
          <p:spPr>
            <a:xfrm>
              <a:off x="4713356" y="411657"/>
              <a:ext cx="73888" cy="6777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2724966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
        <p:nvSpPr>
          <p:cNvPr id="2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3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31"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3200" b="0" strike="noStrike" spc="-1">
              <a:latin typeface="Arial"/>
            </a:endParaRPr>
          </a:p>
        </p:txBody>
      </p:sp>
      <p:sp>
        <p:nvSpPr>
          <p:cNvPr id="32"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hf hdr="0" ftr="0" dt="0"/>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eam Photos | Large">
    <p:spTree>
      <p:nvGrpSpPr>
        <p:cNvPr id="1" name=""/>
        <p:cNvGrpSpPr/>
        <p:nvPr/>
      </p:nvGrpSpPr>
      <p:grpSpPr>
        <a:xfrm>
          <a:off x="0" y="0"/>
          <a:ext cx="0" cy="0"/>
          <a:chOff x="0" y="0"/>
          <a:chExt cx="0" cy="0"/>
        </a:xfrm>
      </p:grpSpPr>
      <p:sp>
        <p:nvSpPr>
          <p:cNvPr id="7" name="Rectangle 6"/>
          <p:cNvSpPr/>
          <p:nvPr userDrawn="1"/>
        </p:nvSpPr>
        <p:spPr>
          <a:xfrm>
            <a:off x="731838" y="4427780"/>
            <a:ext cx="2284412" cy="16976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sz="quarter" idx="15"/>
          </p:nvPr>
        </p:nvSpPr>
        <p:spPr>
          <a:xfrm>
            <a:off x="731838" y="1808164"/>
            <a:ext cx="2284412" cy="2619616"/>
          </a:xfrm>
          <a:solidFill>
            <a:schemeClr val="bg2"/>
          </a:solidFill>
        </p:spPr>
        <p:txBody>
          <a:bodyPr bIns="1008000" anchor="ctr">
            <a:noAutofit/>
          </a:bodyPr>
          <a:lstStyle>
            <a:lvl1pPr algn="ctr">
              <a:buNone/>
              <a:defRPr sz="1600"/>
            </a:lvl1pPr>
          </a:lstStyle>
          <a:p>
            <a:endParaRPr lang="en-US"/>
          </a:p>
        </p:txBody>
      </p:sp>
      <p:sp>
        <p:nvSpPr>
          <p:cNvPr id="6" name="Text Placeholder 5"/>
          <p:cNvSpPr>
            <a:spLocks noGrp="1"/>
          </p:cNvSpPr>
          <p:nvPr>
            <p:ph type="body" sz="quarter" idx="16" hasCustomPrompt="1"/>
          </p:nvPr>
        </p:nvSpPr>
        <p:spPr>
          <a:xfrm>
            <a:off x="861238" y="4629005"/>
            <a:ext cx="2030818" cy="541687"/>
          </a:xfrm>
        </p:spPr>
        <p:txBody>
          <a:bodyPr>
            <a:spAutoFit/>
          </a:bodyPr>
          <a:lstStyle>
            <a:lvl1pPr marL="0" indent="0">
              <a:spcBef>
                <a:spcPts val="0"/>
              </a:spcBef>
              <a:spcAft>
                <a:spcPts val="0"/>
              </a:spcAft>
              <a:buFont typeface="Arial" panose="020B0604020202020204" pitchFamily="34" charset="0"/>
              <a:buNone/>
              <a:defRPr sz="1600" baseline="0">
                <a:solidFill>
                  <a:schemeClr val="bg1"/>
                </a:solidFill>
                <a:latin typeface="+mj-lt"/>
              </a:defRPr>
            </a:lvl1pPr>
          </a:lstStyle>
          <a:p>
            <a:pPr lvl="0"/>
            <a:r>
              <a:rPr lang="en-US"/>
              <a:t>First name </a:t>
            </a:r>
            <a:br>
              <a:rPr lang="en-US"/>
            </a:br>
            <a:r>
              <a:rPr lang="en-US"/>
              <a:t>Last Name</a:t>
            </a:r>
          </a:p>
        </p:txBody>
      </p:sp>
      <p:sp>
        <p:nvSpPr>
          <p:cNvPr id="22" name="Text Placeholder 5"/>
          <p:cNvSpPr>
            <a:spLocks noGrp="1"/>
          </p:cNvSpPr>
          <p:nvPr>
            <p:ph type="body" sz="quarter" idx="17" hasCustomPrompt="1"/>
          </p:nvPr>
        </p:nvSpPr>
        <p:spPr>
          <a:xfrm>
            <a:off x="861238" y="5337445"/>
            <a:ext cx="2030818" cy="169277"/>
          </a:xfrm>
        </p:spPr>
        <p:txBody>
          <a:bodyPr/>
          <a:lstStyle>
            <a:lvl1pPr>
              <a:spcBef>
                <a:spcPts val="0"/>
              </a:spcBef>
              <a:spcAft>
                <a:spcPts val="0"/>
              </a:spcAft>
              <a:buNone/>
              <a:defRPr sz="1000" baseline="0">
                <a:solidFill>
                  <a:schemeClr val="bg1"/>
                </a:solidFill>
                <a:latin typeface="+mn-lt"/>
              </a:defRPr>
            </a:lvl1pPr>
          </a:lstStyle>
          <a:p>
            <a:pPr lvl="0"/>
            <a:r>
              <a:rPr lang="en-US"/>
              <a:t>Job Title</a:t>
            </a:r>
          </a:p>
        </p:txBody>
      </p:sp>
      <p:sp>
        <p:nvSpPr>
          <p:cNvPr id="24" name="Text Placeholder 5"/>
          <p:cNvSpPr>
            <a:spLocks noGrp="1"/>
          </p:cNvSpPr>
          <p:nvPr>
            <p:ph type="body" sz="quarter" idx="18" hasCustomPrompt="1"/>
          </p:nvPr>
        </p:nvSpPr>
        <p:spPr>
          <a:xfrm>
            <a:off x="861238" y="5593240"/>
            <a:ext cx="2030818" cy="338554"/>
          </a:xfrm>
        </p:spPr>
        <p:txBody>
          <a:bodyPr/>
          <a:lstStyle>
            <a:lvl1pPr>
              <a:spcBef>
                <a:spcPts val="0"/>
              </a:spcBef>
              <a:spcAft>
                <a:spcPts val="0"/>
              </a:spcAft>
              <a:buNone/>
              <a:defRPr sz="1000" baseline="0">
                <a:solidFill>
                  <a:schemeClr val="bg1"/>
                </a:solidFill>
                <a:latin typeface="+mn-lt"/>
              </a:defRPr>
            </a:lvl1pPr>
          </a:lstStyle>
          <a:p>
            <a:pPr lvl="0"/>
            <a:r>
              <a:rPr lang="en-US" noProof="0" err="1"/>
              <a:t>name.surename@suse.com</a:t>
            </a:r>
            <a:endParaRPr lang="en-US" noProof="0"/>
          </a:p>
          <a:p>
            <a:pPr lvl="0"/>
            <a:r>
              <a:rPr lang="en-US" noProof="0"/>
              <a:t>+49 123 456 789</a:t>
            </a:r>
          </a:p>
        </p:txBody>
      </p:sp>
      <p:sp>
        <p:nvSpPr>
          <p:cNvPr id="26" name="Rectangle 25"/>
          <p:cNvSpPr/>
          <p:nvPr userDrawn="1"/>
        </p:nvSpPr>
        <p:spPr>
          <a:xfrm>
            <a:off x="3143250" y="4427780"/>
            <a:ext cx="2284412" cy="16976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icture Placeholder 2"/>
          <p:cNvSpPr>
            <a:spLocks noGrp="1"/>
          </p:cNvSpPr>
          <p:nvPr>
            <p:ph type="pic" sz="quarter" idx="19"/>
          </p:nvPr>
        </p:nvSpPr>
        <p:spPr>
          <a:xfrm>
            <a:off x="3143250" y="1808164"/>
            <a:ext cx="2284412" cy="2619616"/>
          </a:xfrm>
          <a:solidFill>
            <a:schemeClr val="bg2"/>
          </a:solidFill>
        </p:spPr>
        <p:txBody>
          <a:bodyPr bIns="1008000" anchor="ctr">
            <a:noAutofit/>
          </a:bodyPr>
          <a:lstStyle>
            <a:lvl1pPr algn="ctr">
              <a:buNone/>
              <a:defRPr sz="1600"/>
            </a:lvl1pPr>
          </a:lstStyle>
          <a:p>
            <a:endParaRPr lang="en-US"/>
          </a:p>
        </p:txBody>
      </p:sp>
      <p:sp>
        <p:nvSpPr>
          <p:cNvPr id="30" name="Text Placeholder 5"/>
          <p:cNvSpPr>
            <a:spLocks noGrp="1"/>
          </p:cNvSpPr>
          <p:nvPr>
            <p:ph type="body" sz="quarter" idx="20" hasCustomPrompt="1"/>
          </p:nvPr>
        </p:nvSpPr>
        <p:spPr>
          <a:xfrm>
            <a:off x="3272650" y="4629005"/>
            <a:ext cx="2030818" cy="541687"/>
          </a:xfrm>
        </p:spPr>
        <p:txBody>
          <a:bodyPr>
            <a:spAutoFit/>
          </a:bodyPr>
          <a:lstStyle>
            <a:lvl1pPr marL="0" indent="0">
              <a:spcBef>
                <a:spcPts val="0"/>
              </a:spcBef>
              <a:spcAft>
                <a:spcPts val="0"/>
              </a:spcAft>
              <a:buNone/>
              <a:defRPr sz="1600" baseline="0">
                <a:solidFill>
                  <a:schemeClr val="bg1"/>
                </a:solidFill>
                <a:latin typeface="+mj-lt"/>
              </a:defRPr>
            </a:lvl1pPr>
          </a:lstStyle>
          <a:p>
            <a:pPr lvl="0"/>
            <a:r>
              <a:rPr lang="en-US"/>
              <a:t>First name </a:t>
            </a:r>
            <a:br>
              <a:rPr lang="en-US"/>
            </a:br>
            <a:r>
              <a:rPr lang="en-US"/>
              <a:t>Last Name</a:t>
            </a:r>
          </a:p>
        </p:txBody>
      </p:sp>
      <p:sp>
        <p:nvSpPr>
          <p:cNvPr id="31" name="Text Placeholder 5"/>
          <p:cNvSpPr>
            <a:spLocks noGrp="1"/>
          </p:cNvSpPr>
          <p:nvPr>
            <p:ph type="body" sz="quarter" idx="21" hasCustomPrompt="1"/>
          </p:nvPr>
        </p:nvSpPr>
        <p:spPr>
          <a:xfrm>
            <a:off x="3272650" y="5337445"/>
            <a:ext cx="2030818" cy="169277"/>
          </a:xfrm>
        </p:spPr>
        <p:txBody>
          <a:bodyPr/>
          <a:lstStyle>
            <a:lvl1pPr>
              <a:spcBef>
                <a:spcPts val="0"/>
              </a:spcBef>
              <a:spcAft>
                <a:spcPts val="0"/>
              </a:spcAft>
              <a:buNone/>
              <a:defRPr sz="1000" baseline="0">
                <a:solidFill>
                  <a:schemeClr val="bg1"/>
                </a:solidFill>
                <a:latin typeface="+mn-lt"/>
              </a:defRPr>
            </a:lvl1pPr>
          </a:lstStyle>
          <a:p>
            <a:pPr lvl="0"/>
            <a:r>
              <a:rPr lang="en-US"/>
              <a:t>Job Title</a:t>
            </a:r>
          </a:p>
        </p:txBody>
      </p:sp>
      <p:sp>
        <p:nvSpPr>
          <p:cNvPr id="32" name="Text Placeholder 5"/>
          <p:cNvSpPr>
            <a:spLocks noGrp="1"/>
          </p:cNvSpPr>
          <p:nvPr>
            <p:ph type="body" sz="quarter" idx="22" hasCustomPrompt="1"/>
          </p:nvPr>
        </p:nvSpPr>
        <p:spPr>
          <a:xfrm>
            <a:off x="3272650" y="5593240"/>
            <a:ext cx="2030818" cy="338554"/>
          </a:xfrm>
        </p:spPr>
        <p:txBody>
          <a:bodyPr/>
          <a:lstStyle>
            <a:lvl1pPr>
              <a:spcBef>
                <a:spcPts val="0"/>
              </a:spcBef>
              <a:spcAft>
                <a:spcPts val="0"/>
              </a:spcAft>
              <a:buNone/>
              <a:defRPr sz="1000" baseline="0">
                <a:solidFill>
                  <a:schemeClr val="bg1"/>
                </a:solidFill>
                <a:latin typeface="+mn-lt"/>
              </a:defRPr>
            </a:lvl1pPr>
          </a:lstStyle>
          <a:p>
            <a:pPr lvl="0"/>
            <a:r>
              <a:rPr lang="en-US" noProof="0" err="1"/>
              <a:t>name.surename@suse.com</a:t>
            </a:r>
            <a:endParaRPr lang="en-US" noProof="0"/>
          </a:p>
          <a:p>
            <a:pPr lvl="0"/>
            <a:r>
              <a:rPr lang="en-US" noProof="0"/>
              <a:t>+49 123 456 789</a:t>
            </a:r>
          </a:p>
        </p:txBody>
      </p:sp>
      <p:sp>
        <p:nvSpPr>
          <p:cNvPr id="33" name="Rectangle 32"/>
          <p:cNvSpPr/>
          <p:nvPr userDrawn="1"/>
        </p:nvSpPr>
        <p:spPr>
          <a:xfrm>
            <a:off x="5556251" y="4427780"/>
            <a:ext cx="2284412" cy="16976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icture Placeholder 2"/>
          <p:cNvSpPr>
            <a:spLocks noGrp="1"/>
          </p:cNvSpPr>
          <p:nvPr>
            <p:ph type="pic" sz="quarter" idx="23"/>
          </p:nvPr>
        </p:nvSpPr>
        <p:spPr>
          <a:xfrm>
            <a:off x="5556251" y="1808164"/>
            <a:ext cx="2284412" cy="2619616"/>
          </a:xfrm>
          <a:solidFill>
            <a:schemeClr val="bg2"/>
          </a:solidFill>
        </p:spPr>
        <p:txBody>
          <a:bodyPr bIns="1008000" anchor="ctr">
            <a:noAutofit/>
          </a:bodyPr>
          <a:lstStyle>
            <a:lvl1pPr algn="ctr">
              <a:buNone/>
              <a:defRPr sz="1600"/>
            </a:lvl1pPr>
          </a:lstStyle>
          <a:p>
            <a:endParaRPr lang="en-US"/>
          </a:p>
        </p:txBody>
      </p:sp>
      <p:sp>
        <p:nvSpPr>
          <p:cNvPr id="35" name="Text Placeholder 5"/>
          <p:cNvSpPr>
            <a:spLocks noGrp="1"/>
          </p:cNvSpPr>
          <p:nvPr>
            <p:ph type="body" sz="quarter" idx="24" hasCustomPrompt="1"/>
          </p:nvPr>
        </p:nvSpPr>
        <p:spPr>
          <a:xfrm>
            <a:off x="5685651" y="4629005"/>
            <a:ext cx="2030818" cy="541687"/>
          </a:xfrm>
        </p:spPr>
        <p:txBody>
          <a:bodyPr>
            <a:spAutoFit/>
          </a:bodyPr>
          <a:lstStyle>
            <a:lvl1pPr marL="0" indent="0">
              <a:spcBef>
                <a:spcPts val="0"/>
              </a:spcBef>
              <a:spcAft>
                <a:spcPts val="0"/>
              </a:spcAft>
              <a:buNone/>
              <a:defRPr sz="1600" baseline="0">
                <a:solidFill>
                  <a:schemeClr val="bg1"/>
                </a:solidFill>
                <a:latin typeface="+mj-lt"/>
              </a:defRPr>
            </a:lvl1pPr>
          </a:lstStyle>
          <a:p>
            <a:pPr lvl="0"/>
            <a:r>
              <a:rPr lang="en-US"/>
              <a:t>First name </a:t>
            </a:r>
            <a:br>
              <a:rPr lang="en-US"/>
            </a:br>
            <a:r>
              <a:rPr lang="en-US"/>
              <a:t>Last Name</a:t>
            </a:r>
          </a:p>
        </p:txBody>
      </p:sp>
      <p:sp>
        <p:nvSpPr>
          <p:cNvPr id="36" name="Text Placeholder 5"/>
          <p:cNvSpPr>
            <a:spLocks noGrp="1"/>
          </p:cNvSpPr>
          <p:nvPr>
            <p:ph type="body" sz="quarter" idx="25" hasCustomPrompt="1"/>
          </p:nvPr>
        </p:nvSpPr>
        <p:spPr>
          <a:xfrm>
            <a:off x="5685651" y="5337445"/>
            <a:ext cx="2030818" cy="169277"/>
          </a:xfrm>
        </p:spPr>
        <p:txBody>
          <a:bodyPr/>
          <a:lstStyle>
            <a:lvl1pPr>
              <a:spcBef>
                <a:spcPts val="0"/>
              </a:spcBef>
              <a:spcAft>
                <a:spcPts val="0"/>
              </a:spcAft>
              <a:buNone/>
              <a:defRPr sz="1000" baseline="0">
                <a:solidFill>
                  <a:schemeClr val="bg1"/>
                </a:solidFill>
                <a:latin typeface="+mn-lt"/>
              </a:defRPr>
            </a:lvl1pPr>
          </a:lstStyle>
          <a:p>
            <a:pPr lvl="0"/>
            <a:r>
              <a:rPr lang="en-US"/>
              <a:t>Job Title</a:t>
            </a:r>
          </a:p>
        </p:txBody>
      </p:sp>
      <p:sp>
        <p:nvSpPr>
          <p:cNvPr id="37" name="Text Placeholder 5"/>
          <p:cNvSpPr>
            <a:spLocks noGrp="1"/>
          </p:cNvSpPr>
          <p:nvPr>
            <p:ph type="body" sz="quarter" idx="26" hasCustomPrompt="1"/>
          </p:nvPr>
        </p:nvSpPr>
        <p:spPr>
          <a:xfrm>
            <a:off x="5685651" y="5593240"/>
            <a:ext cx="2030818" cy="338554"/>
          </a:xfrm>
        </p:spPr>
        <p:txBody>
          <a:bodyPr/>
          <a:lstStyle>
            <a:lvl1pPr>
              <a:spcBef>
                <a:spcPts val="0"/>
              </a:spcBef>
              <a:spcAft>
                <a:spcPts val="0"/>
              </a:spcAft>
              <a:buNone/>
              <a:defRPr sz="1000" baseline="0">
                <a:solidFill>
                  <a:schemeClr val="bg1"/>
                </a:solidFill>
                <a:latin typeface="+mn-lt"/>
              </a:defRPr>
            </a:lvl1pPr>
          </a:lstStyle>
          <a:p>
            <a:pPr lvl="0"/>
            <a:r>
              <a:rPr lang="en-US" noProof="0" err="1"/>
              <a:t>name.surename@suse.com</a:t>
            </a:r>
            <a:endParaRPr lang="en-US" noProof="0"/>
          </a:p>
          <a:p>
            <a:pPr lvl="0"/>
            <a:r>
              <a:rPr lang="en-US" noProof="0"/>
              <a:t>+49 123 456 789</a:t>
            </a:r>
          </a:p>
        </p:txBody>
      </p:sp>
      <p:sp>
        <p:nvSpPr>
          <p:cNvPr id="38" name="Rectangle 37"/>
          <p:cNvSpPr/>
          <p:nvPr userDrawn="1"/>
        </p:nvSpPr>
        <p:spPr>
          <a:xfrm>
            <a:off x="7969250" y="4427780"/>
            <a:ext cx="2284412" cy="169761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icture Placeholder 2"/>
          <p:cNvSpPr>
            <a:spLocks noGrp="1"/>
          </p:cNvSpPr>
          <p:nvPr>
            <p:ph type="pic" sz="quarter" idx="27"/>
          </p:nvPr>
        </p:nvSpPr>
        <p:spPr>
          <a:xfrm>
            <a:off x="7969250" y="1808164"/>
            <a:ext cx="2284412" cy="2619616"/>
          </a:xfrm>
          <a:solidFill>
            <a:schemeClr val="bg2"/>
          </a:solidFill>
        </p:spPr>
        <p:txBody>
          <a:bodyPr bIns="1008000" anchor="ctr">
            <a:noAutofit/>
          </a:bodyPr>
          <a:lstStyle>
            <a:lvl1pPr algn="ctr">
              <a:buNone/>
              <a:defRPr sz="1600"/>
            </a:lvl1pPr>
          </a:lstStyle>
          <a:p>
            <a:endParaRPr lang="en-US"/>
          </a:p>
        </p:txBody>
      </p:sp>
      <p:sp>
        <p:nvSpPr>
          <p:cNvPr id="40" name="Text Placeholder 5"/>
          <p:cNvSpPr>
            <a:spLocks noGrp="1"/>
          </p:cNvSpPr>
          <p:nvPr>
            <p:ph type="body" sz="quarter" idx="28" hasCustomPrompt="1"/>
          </p:nvPr>
        </p:nvSpPr>
        <p:spPr>
          <a:xfrm>
            <a:off x="8098650" y="4629005"/>
            <a:ext cx="2030818" cy="541687"/>
          </a:xfrm>
        </p:spPr>
        <p:txBody>
          <a:bodyPr>
            <a:spAutoFit/>
          </a:bodyPr>
          <a:lstStyle>
            <a:lvl1pPr marL="0" indent="0">
              <a:spcBef>
                <a:spcPts val="0"/>
              </a:spcBef>
              <a:spcAft>
                <a:spcPts val="0"/>
              </a:spcAft>
              <a:buNone/>
              <a:defRPr sz="1600" baseline="0">
                <a:solidFill>
                  <a:schemeClr val="bg1"/>
                </a:solidFill>
                <a:latin typeface="+mj-lt"/>
              </a:defRPr>
            </a:lvl1pPr>
          </a:lstStyle>
          <a:p>
            <a:pPr lvl="0"/>
            <a:r>
              <a:rPr lang="en-US"/>
              <a:t>First name </a:t>
            </a:r>
            <a:br>
              <a:rPr lang="en-US"/>
            </a:br>
            <a:r>
              <a:rPr lang="en-US"/>
              <a:t>Last Name</a:t>
            </a:r>
          </a:p>
        </p:txBody>
      </p:sp>
      <p:sp>
        <p:nvSpPr>
          <p:cNvPr id="41" name="Text Placeholder 5"/>
          <p:cNvSpPr>
            <a:spLocks noGrp="1"/>
          </p:cNvSpPr>
          <p:nvPr>
            <p:ph type="body" sz="quarter" idx="29" hasCustomPrompt="1"/>
          </p:nvPr>
        </p:nvSpPr>
        <p:spPr>
          <a:xfrm>
            <a:off x="8098650" y="5337445"/>
            <a:ext cx="2030818" cy="169277"/>
          </a:xfrm>
        </p:spPr>
        <p:txBody>
          <a:bodyPr/>
          <a:lstStyle>
            <a:lvl1pPr>
              <a:spcBef>
                <a:spcPts val="0"/>
              </a:spcBef>
              <a:spcAft>
                <a:spcPts val="0"/>
              </a:spcAft>
              <a:buNone/>
              <a:defRPr sz="1000" baseline="0">
                <a:solidFill>
                  <a:schemeClr val="bg1"/>
                </a:solidFill>
                <a:latin typeface="+mn-lt"/>
              </a:defRPr>
            </a:lvl1pPr>
          </a:lstStyle>
          <a:p>
            <a:pPr lvl="0"/>
            <a:r>
              <a:rPr lang="en-US"/>
              <a:t>Job Title</a:t>
            </a:r>
          </a:p>
        </p:txBody>
      </p:sp>
      <p:sp>
        <p:nvSpPr>
          <p:cNvPr id="42" name="Text Placeholder 5"/>
          <p:cNvSpPr>
            <a:spLocks noGrp="1"/>
          </p:cNvSpPr>
          <p:nvPr>
            <p:ph type="body" sz="quarter" idx="30" hasCustomPrompt="1"/>
          </p:nvPr>
        </p:nvSpPr>
        <p:spPr>
          <a:xfrm>
            <a:off x="8098650" y="5593240"/>
            <a:ext cx="2030818" cy="338554"/>
          </a:xfrm>
        </p:spPr>
        <p:txBody>
          <a:bodyPr/>
          <a:lstStyle>
            <a:lvl1pPr>
              <a:spcBef>
                <a:spcPts val="0"/>
              </a:spcBef>
              <a:spcAft>
                <a:spcPts val="0"/>
              </a:spcAft>
              <a:buNone/>
              <a:defRPr sz="1000" baseline="0">
                <a:solidFill>
                  <a:schemeClr val="bg1"/>
                </a:solidFill>
                <a:latin typeface="+mn-lt"/>
              </a:defRPr>
            </a:lvl1pPr>
          </a:lstStyle>
          <a:p>
            <a:pPr lvl="0"/>
            <a:r>
              <a:rPr lang="en-US" noProof="0" err="1"/>
              <a:t>name.surename@suse.com</a:t>
            </a:r>
            <a:endParaRPr lang="en-US" noProof="0"/>
          </a:p>
          <a:p>
            <a:pPr lvl="0"/>
            <a:r>
              <a:rPr lang="en-US" noProof="0"/>
              <a:t>+49 123 456 789</a:t>
            </a:r>
          </a:p>
        </p:txBody>
      </p:sp>
      <p:sp>
        <p:nvSpPr>
          <p:cNvPr id="44" name="Slide Number Placeholder 5">
            <a:extLst>
              <a:ext uri="{FF2B5EF4-FFF2-40B4-BE49-F238E27FC236}">
                <a16:creationId xmlns:a16="http://schemas.microsoft.com/office/drawing/2014/main" id="{949C644F-0BDF-644F-99DF-183820E03933}"/>
              </a:ext>
            </a:extLst>
          </p:cNvPr>
          <p:cNvSpPr>
            <a:spLocks noGrp="1"/>
          </p:cNvSpPr>
          <p:nvPr>
            <p:ph type="sldNum" sz="quarter" idx="4"/>
          </p:nvPr>
        </p:nvSpPr>
        <p:spPr>
          <a:xfrm>
            <a:off x="11171275" y="6294734"/>
            <a:ext cx="288888" cy="123112"/>
          </a:xfrm>
          <a:prstGeom prst="rect">
            <a:avLst/>
          </a:prstGeom>
        </p:spPr>
        <p:txBody>
          <a:bodyPr vert="horz" wrap="square" lIns="0" tIns="0" rIns="0" bIns="0" rtlCol="0" anchor="t">
            <a:spAutoFit/>
          </a:bodyPr>
          <a:lstStyle>
            <a:lvl1pPr algn="r">
              <a:defRPr sz="800">
                <a:solidFill>
                  <a:schemeClr val="tx1"/>
                </a:solidFill>
                <a:latin typeface="Poppins SemiBold" panose="00000700000000000000" pitchFamily="2" charset="0"/>
                <a:cs typeface="Poppins SemiBold" panose="00000700000000000000" pitchFamily="2" charset="0"/>
              </a:defRPr>
            </a:lvl1pPr>
          </a:lstStyle>
          <a:p>
            <a:pPr algn="r"/>
            <a:fld id="{866D8E11-A83D-46AC-BA35-C493C365AC69}" type="slidenum">
              <a:rPr lang="en-US" smtClean="0"/>
              <a:pPr algn="r"/>
              <a:t>‹#›</a:t>
            </a:fld>
            <a:endParaRPr lang="en-US"/>
          </a:p>
        </p:txBody>
      </p:sp>
      <p:pic>
        <p:nvPicPr>
          <p:cNvPr id="47" name="Graphic 46">
            <a:extLst>
              <a:ext uri="{FF2B5EF4-FFF2-40B4-BE49-F238E27FC236}">
                <a16:creationId xmlns:a16="http://schemas.microsoft.com/office/drawing/2014/main" id="{2E813C9D-B971-0C47-9C8C-B78ABB09963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67542" y="6184072"/>
            <a:ext cx="465932" cy="268807"/>
          </a:xfrm>
          <a:prstGeom prst="rect">
            <a:avLst/>
          </a:prstGeom>
        </p:spPr>
      </p:pic>
      <p:sp>
        <p:nvSpPr>
          <p:cNvPr id="43" name="Title Placeholder 22">
            <a:extLst>
              <a:ext uri="{FF2B5EF4-FFF2-40B4-BE49-F238E27FC236}">
                <a16:creationId xmlns:a16="http://schemas.microsoft.com/office/drawing/2014/main" id="{D819DAA4-B81B-D048-95D4-65888EC35324}"/>
              </a:ext>
            </a:extLst>
          </p:cNvPr>
          <p:cNvSpPr>
            <a:spLocks noGrp="1"/>
          </p:cNvSpPr>
          <p:nvPr>
            <p:ph type="title" hasCustomPrompt="1"/>
          </p:nvPr>
        </p:nvSpPr>
        <p:spPr>
          <a:xfrm>
            <a:off x="731837" y="630659"/>
            <a:ext cx="10728326" cy="455509"/>
          </a:xfrm>
          <a:prstGeom prst="rect">
            <a:avLst/>
          </a:prstGeom>
        </p:spPr>
        <p:txBody>
          <a:bodyPr vert="horz" wrap="square" lIns="0" tIns="0" rIns="0" bIns="0" rtlCol="0" anchor="ctr">
            <a:spAutoFit/>
          </a:bodyPr>
          <a:lstStyle/>
          <a:p>
            <a:r>
              <a:rPr lang="en-US"/>
              <a:t>This is a headline</a:t>
            </a:r>
          </a:p>
        </p:txBody>
      </p:sp>
      <p:grpSp>
        <p:nvGrpSpPr>
          <p:cNvPr id="45" name="Group 44">
            <a:extLst>
              <a:ext uri="{FF2B5EF4-FFF2-40B4-BE49-F238E27FC236}">
                <a16:creationId xmlns:a16="http://schemas.microsoft.com/office/drawing/2014/main" id="{B9ECA150-7FC3-7B45-A279-815358DB657C}"/>
              </a:ext>
            </a:extLst>
          </p:cNvPr>
          <p:cNvGrpSpPr/>
          <p:nvPr userDrawn="1"/>
        </p:nvGrpSpPr>
        <p:grpSpPr>
          <a:xfrm rot="16200000">
            <a:off x="6061664" y="-6061660"/>
            <a:ext cx="68678" cy="12192005"/>
            <a:chOff x="4713353" y="-1"/>
            <a:chExt cx="73891" cy="6858002"/>
          </a:xfrm>
        </p:grpSpPr>
        <p:sp>
          <p:nvSpPr>
            <p:cNvPr id="46" name="Rectangle 45">
              <a:extLst>
                <a:ext uri="{FF2B5EF4-FFF2-40B4-BE49-F238E27FC236}">
                  <a16:creationId xmlns:a16="http://schemas.microsoft.com/office/drawing/2014/main" id="{EB3531A0-673F-C64C-BF8A-A42B2BDBC35A}"/>
                </a:ext>
              </a:extLst>
            </p:cNvPr>
            <p:cNvSpPr/>
            <p:nvPr userDrawn="1"/>
          </p:nvSpPr>
          <p:spPr>
            <a:xfrm>
              <a:off x="4713353" y="-1"/>
              <a:ext cx="73890" cy="411659"/>
            </a:xfrm>
            <a:prstGeom prst="rect">
              <a:avLst/>
            </a:prstGeom>
            <a:solidFill>
              <a:srgbClr val="245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86D97B87-3190-B747-B95E-593F783F8131}"/>
                </a:ext>
              </a:extLst>
            </p:cNvPr>
            <p:cNvSpPr/>
            <p:nvPr userDrawn="1"/>
          </p:nvSpPr>
          <p:spPr>
            <a:xfrm>
              <a:off x="4713354" y="1089421"/>
              <a:ext cx="73889" cy="3393281"/>
            </a:xfrm>
            <a:prstGeom prst="rect">
              <a:avLst/>
            </a:prstGeom>
            <a:solidFill>
              <a:srgbClr val="30B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FA316659-2791-E848-A7AF-D8164B3CD2B7}"/>
                </a:ext>
              </a:extLst>
            </p:cNvPr>
            <p:cNvSpPr/>
            <p:nvPr userDrawn="1"/>
          </p:nvSpPr>
          <p:spPr>
            <a:xfrm>
              <a:off x="4713354" y="4482703"/>
              <a:ext cx="73889" cy="677762"/>
            </a:xfrm>
            <a:prstGeom prst="rect">
              <a:avLst/>
            </a:prstGeom>
            <a:solidFill>
              <a:srgbClr val="FE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0D2DA73A-00C5-5A44-8880-D46A97AAF1F7}"/>
                </a:ext>
              </a:extLst>
            </p:cNvPr>
            <p:cNvSpPr/>
            <p:nvPr userDrawn="1"/>
          </p:nvSpPr>
          <p:spPr>
            <a:xfrm>
              <a:off x="4713354" y="5160465"/>
              <a:ext cx="73887" cy="1697536"/>
            </a:xfrm>
            <a:prstGeom prst="rect">
              <a:avLst/>
            </a:prstGeom>
            <a:solidFill>
              <a:srgbClr val="0C32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FEEC1A8E-3363-064D-97F0-F7661FC0017B}"/>
                </a:ext>
              </a:extLst>
            </p:cNvPr>
            <p:cNvSpPr/>
            <p:nvPr userDrawn="1"/>
          </p:nvSpPr>
          <p:spPr>
            <a:xfrm>
              <a:off x="4713356" y="411657"/>
              <a:ext cx="73888" cy="6777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03602291"/>
      </p:ext>
    </p:extLst>
  </p:cSld>
  <p:clrMapOvr>
    <a:masterClrMapping/>
  </p:clrMapOvr>
  <p:hf hdr="0" ftr="0" dt="0"/>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eam Photos | Small">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BD771A0-4162-AF42-A7E2-19E42D407FD2}"/>
              </a:ext>
            </a:extLst>
          </p:cNvPr>
          <p:cNvCxnSpPr/>
          <p:nvPr userDrawn="1"/>
        </p:nvCxnSpPr>
        <p:spPr>
          <a:xfrm>
            <a:off x="731838" y="1811002"/>
            <a:ext cx="349091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Rectangle 6"/>
          <p:cNvSpPr/>
          <p:nvPr userDrawn="1"/>
        </p:nvSpPr>
        <p:spPr>
          <a:xfrm>
            <a:off x="1811337" y="2166939"/>
            <a:ext cx="2411411" cy="10810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sz="quarter" idx="15"/>
          </p:nvPr>
        </p:nvSpPr>
        <p:spPr>
          <a:xfrm>
            <a:off x="731838" y="2166939"/>
            <a:ext cx="1079500" cy="1081086"/>
          </a:xfrm>
          <a:solidFill>
            <a:schemeClr val="bg2"/>
          </a:solidFill>
        </p:spPr>
        <p:txBody>
          <a:bodyPr bIns="503998" anchor="ctr">
            <a:noAutofit/>
          </a:bodyPr>
          <a:lstStyle>
            <a:lvl1pPr algn="ctr">
              <a:buNone/>
              <a:defRPr sz="1200"/>
            </a:lvl1pPr>
          </a:lstStyle>
          <a:p>
            <a:endParaRPr lang="en-US"/>
          </a:p>
        </p:txBody>
      </p:sp>
      <p:sp>
        <p:nvSpPr>
          <p:cNvPr id="6" name="Text Placeholder 5"/>
          <p:cNvSpPr>
            <a:spLocks noGrp="1"/>
          </p:cNvSpPr>
          <p:nvPr>
            <p:ph type="body" sz="quarter" idx="16" hasCustomPrompt="1"/>
          </p:nvPr>
        </p:nvSpPr>
        <p:spPr>
          <a:xfrm>
            <a:off x="1940737" y="2287139"/>
            <a:ext cx="2162487" cy="231602"/>
          </a:xfrm>
        </p:spPr>
        <p:txBody>
          <a:bodyPr wrap="square">
            <a:spAutoFit/>
          </a:bodyPr>
          <a:lstStyle>
            <a:lvl1pPr marL="0" indent="0">
              <a:spcBef>
                <a:spcPts val="0"/>
              </a:spcBef>
              <a:spcAft>
                <a:spcPts val="0"/>
              </a:spcAft>
              <a:buFont typeface="Arial" panose="020B0604020202020204" pitchFamily="34" charset="0"/>
              <a:buNone/>
              <a:defRPr sz="1400" baseline="0">
                <a:solidFill>
                  <a:schemeClr val="bg1"/>
                </a:solidFill>
                <a:latin typeface="+mj-lt"/>
              </a:defRPr>
            </a:lvl1pPr>
          </a:lstStyle>
          <a:p>
            <a:pPr lvl="0"/>
            <a:r>
              <a:rPr lang="en-US"/>
              <a:t>First name Last Name</a:t>
            </a:r>
          </a:p>
        </p:txBody>
      </p:sp>
      <p:sp>
        <p:nvSpPr>
          <p:cNvPr id="22" name="Text Placeholder 5"/>
          <p:cNvSpPr>
            <a:spLocks noGrp="1"/>
          </p:cNvSpPr>
          <p:nvPr>
            <p:ph type="body" sz="quarter" idx="17" hasCustomPrompt="1"/>
          </p:nvPr>
        </p:nvSpPr>
        <p:spPr>
          <a:xfrm>
            <a:off x="1940737" y="2572652"/>
            <a:ext cx="2162487" cy="169277"/>
          </a:xfrm>
        </p:spPr>
        <p:txBody>
          <a:bodyPr/>
          <a:lstStyle>
            <a:lvl1pPr>
              <a:spcBef>
                <a:spcPts val="0"/>
              </a:spcBef>
              <a:spcAft>
                <a:spcPts val="0"/>
              </a:spcAft>
              <a:buNone/>
              <a:defRPr sz="1000" baseline="0">
                <a:solidFill>
                  <a:schemeClr val="bg1"/>
                </a:solidFill>
                <a:latin typeface="+mn-lt"/>
              </a:defRPr>
            </a:lvl1pPr>
          </a:lstStyle>
          <a:p>
            <a:pPr lvl="0"/>
            <a:r>
              <a:rPr lang="en-US"/>
              <a:t>Job Title</a:t>
            </a:r>
          </a:p>
        </p:txBody>
      </p:sp>
      <p:sp>
        <p:nvSpPr>
          <p:cNvPr id="24" name="Text Placeholder 5"/>
          <p:cNvSpPr>
            <a:spLocks noGrp="1"/>
          </p:cNvSpPr>
          <p:nvPr>
            <p:ph type="body" sz="quarter" idx="18" hasCustomPrompt="1"/>
          </p:nvPr>
        </p:nvSpPr>
        <p:spPr>
          <a:xfrm>
            <a:off x="1940737" y="2795840"/>
            <a:ext cx="2162487" cy="338554"/>
          </a:xfrm>
        </p:spPr>
        <p:txBody>
          <a:bodyPr/>
          <a:lstStyle>
            <a:lvl1pPr>
              <a:spcBef>
                <a:spcPts val="0"/>
              </a:spcBef>
              <a:spcAft>
                <a:spcPts val="0"/>
              </a:spcAft>
              <a:buNone/>
              <a:defRPr sz="1000" baseline="0">
                <a:solidFill>
                  <a:schemeClr val="bg1"/>
                </a:solidFill>
                <a:latin typeface="+mn-lt"/>
              </a:defRPr>
            </a:lvl1pPr>
          </a:lstStyle>
          <a:p>
            <a:pPr lvl="0"/>
            <a:r>
              <a:rPr lang="en-US" noProof="0" err="1"/>
              <a:t>name.surename@suse.com</a:t>
            </a:r>
            <a:endParaRPr lang="en-US" noProof="0"/>
          </a:p>
          <a:p>
            <a:pPr lvl="0"/>
            <a:r>
              <a:rPr lang="en-US" noProof="0"/>
              <a:t>+49 123 456 789</a:t>
            </a:r>
          </a:p>
        </p:txBody>
      </p:sp>
      <p:sp>
        <p:nvSpPr>
          <p:cNvPr id="29" name="Picture Placeholder 2"/>
          <p:cNvSpPr>
            <a:spLocks noGrp="1"/>
          </p:cNvSpPr>
          <p:nvPr>
            <p:ph type="pic" sz="quarter" idx="19"/>
          </p:nvPr>
        </p:nvSpPr>
        <p:spPr>
          <a:xfrm>
            <a:off x="732630" y="3608389"/>
            <a:ext cx="1078707" cy="1081086"/>
          </a:xfrm>
          <a:solidFill>
            <a:schemeClr val="bg2"/>
          </a:solidFill>
        </p:spPr>
        <p:txBody>
          <a:bodyPr bIns="503998" anchor="ctr">
            <a:noAutofit/>
          </a:bodyPr>
          <a:lstStyle>
            <a:lvl1pPr algn="ctr">
              <a:buNone/>
              <a:defRPr sz="1200"/>
            </a:lvl1pPr>
          </a:lstStyle>
          <a:p>
            <a:endParaRPr lang="en-US"/>
          </a:p>
        </p:txBody>
      </p:sp>
      <p:sp>
        <p:nvSpPr>
          <p:cNvPr id="34" name="Picture Placeholder 2"/>
          <p:cNvSpPr>
            <a:spLocks noGrp="1"/>
          </p:cNvSpPr>
          <p:nvPr>
            <p:ph type="pic" sz="quarter" idx="23"/>
          </p:nvPr>
        </p:nvSpPr>
        <p:spPr>
          <a:xfrm>
            <a:off x="731838" y="5047164"/>
            <a:ext cx="1080000" cy="1080000"/>
          </a:xfrm>
          <a:solidFill>
            <a:schemeClr val="bg2"/>
          </a:solidFill>
        </p:spPr>
        <p:txBody>
          <a:bodyPr bIns="503998" anchor="ctr">
            <a:noAutofit/>
          </a:bodyPr>
          <a:lstStyle>
            <a:lvl1pPr algn="ctr">
              <a:buNone/>
              <a:defRPr sz="1200"/>
            </a:lvl1pPr>
          </a:lstStyle>
          <a:p>
            <a:endParaRPr lang="en-US"/>
          </a:p>
        </p:txBody>
      </p:sp>
      <p:sp>
        <p:nvSpPr>
          <p:cNvPr id="39" name="Picture Placeholder 2"/>
          <p:cNvSpPr>
            <a:spLocks noGrp="1"/>
          </p:cNvSpPr>
          <p:nvPr>
            <p:ph type="pic" sz="quarter" idx="27"/>
          </p:nvPr>
        </p:nvSpPr>
        <p:spPr>
          <a:xfrm>
            <a:off x="4351647" y="2166939"/>
            <a:ext cx="1080000" cy="1080000"/>
          </a:xfrm>
          <a:solidFill>
            <a:schemeClr val="bg2"/>
          </a:solidFill>
        </p:spPr>
        <p:txBody>
          <a:bodyPr bIns="503998" anchor="ctr">
            <a:noAutofit/>
          </a:bodyPr>
          <a:lstStyle>
            <a:lvl1pPr algn="ctr">
              <a:buNone/>
              <a:defRPr sz="1200"/>
            </a:lvl1pPr>
          </a:lstStyle>
          <a:p>
            <a:endParaRPr lang="en-US"/>
          </a:p>
        </p:txBody>
      </p:sp>
      <p:sp>
        <p:nvSpPr>
          <p:cNvPr id="44" name="Rectangle 43">
            <a:extLst>
              <a:ext uri="{FF2B5EF4-FFF2-40B4-BE49-F238E27FC236}">
                <a16:creationId xmlns:a16="http://schemas.microsoft.com/office/drawing/2014/main" id="{86FE5668-D381-A943-8EB5-CDF43C036E1C}"/>
              </a:ext>
            </a:extLst>
          </p:cNvPr>
          <p:cNvSpPr/>
          <p:nvPr userDrawn="1"/>
        </p:nvSpPr>
        <p:spPr>
          <a:xfrm>
            <a:off x="1811337" y="3608389"/>
            <a:ext cx="2411411" cy="10810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Placeholder 5">
            <a:extLst>
              <a:ext uri="{FF2B5EF4-FFF2-40B4-BE49-F238E27FC236}">
                <a16:creationId xmlns:a16="http://schemas.microsoft.com/office/drawing/2014/main" id="{FDAA05B5-C592-6E42-80FC-2545BFCB349C}"/>
              </a:ext>
            </a:extLst>
          </p:cNvPr>
          <p:cNvSpPr>
            <a:spLocks noGrp="1"/>
          </p:cNvSpPr>
          <p:nvPr>
            <p:ph type="body" sz="quarter" idx="31" hasCustomPrompt="1"/>
          </p:nvPr>
        </p:nvSpPr>
        <p:spPr>
          <a:xfrm>
            <a:off x="1940737" y="3733164"/>
            <a:ext cx="2162487" cy="231602"/>
          </a:xfrm>
        </p:spPr>
        <p:txBody>
          <a:bodyPr wrap="square">
            <a:spAutoFit/>
          </a:bodyPr>
          <a:lstStyle>
            <a:lvl1pPr marL="0" indent="0">
              <a:spcBef>
                <a:spcPts val="0"/>
              </a:spcBef>
              <a:spcAft>
                <a:spcPts val="0"/>
              </a:spcAft>
              <a:buFont typeface="Arial" panose="020B0604020202020204" pitchFamily="34" charset="0"/>
              <a:buNone/>
              <a:defRPr sz="1400" baseline="0">
                <a:solidFill>
                  <a:schemeClr val="bg1"/>
                </a:solidFill>
                <a:latin typeface="+mj-lt"/>
              </a:defRPr>
            </a:lvl1pPr>
          </a:lstStyle>
          <a:p>
            <a:pPr lvl="0"/>
            <a:r>
              <a:rPr lang="en-US"/>
              <a:t>First name Last Name</a:t>
            </a:r>
          </a:p>
        </p:txBody>
      </p:sp>
      <p:sp>
        <p:nvSpPr>
          <p:cNvPr id="47" name="Text Placeholder 5">
            <a:extLst>
              <a:ext uri="{FF2B5EF4-FFF2-40B4-BE49-F238E27FC236}">
                <a16:creationId xmlns:a16="http://schemas.microsoft.com/office/drawing/2014/main" id="{A9AE1183-D579-174B-9D84-5245C493B758}"/>
              </a:ext>
            </a:extLst>
          </p:cNvPr>
          <p:cNvSpPr>
            <a:spLocks noGrp="1"/>
          </p:cNvSpPr>
          <p:nvPr>
            <p:ph type="body" sz="quarter" idx="32" hasCustomPrompt="1"/>
          </p:nvPr>
        </p:nvSpPr>
        <p:spPr>
          <a:xfrm>
            <a:off x="1940737" y="4018677"/>
            <a:ext cx="2162487" cy="169277"/>
          </a:xfrm>
        </p:spPr>
        <p:txBody>
          <a:bodyPr/>
          <a:lstStyle>
            <a:lvl1pPr>
              <a:spcBef>
                <a:spcPts val="0"/>
              </a:spcBef>
              <a:spcAft>
                <a:spcPts val="0"/>
              </a:spcAft>
              <a:buNone/>
              <a:defRPr sz="1000" baseline="0">
                <a:solidFill>
                  <a:schemeClr val="bg1"/>
                </a:solidFill>
                <a:latin typeface="+mn-lt"/>
              </a:defRPr>
            </a:lvl1pPr>
          </a:lstStyle>
          <a:p>
            <a:pPr lvl="0"/>
            <a:r>
              <a:rPr lang="en-US"/>
              <a:t>Job Title</a:t>
            </a:r>
          </a:p>
        </p:txBody>
      </p:sp>
      <p:sp>
        <p:nvSpPr>
          <p:cNvPr id="48" name="Text Placeholder 5">
            <a:extLst>
              <a:ext uri="{FF2B5EF4-FFF2-40B4-BE49-F238E27FC236}">
                <a16:creationId xmlns:a16="http://schemas.microsoft.com/office/drawing/2014/main" id="{2379BFFE-E70F-7644-8A23-40284CD46737}"/>
              </a:ext>
            </a:extLst>
          </p:cNvPr>
          <p:cNvSpPr>
            <a:spLocks noGrp="1"/>
          </p:cNvSpPr>
          <p:nvPr>
            <p:ph type="body" sz="quarter" idx="33" hasCustomPrompt="1"/>
          </p:nvPr>
        </p:nvSpPr>
        <p:spPr>
          <a:xfrm>
            <a:off x="1940737" y="4241865"/>
            <a:ext cx="2162487" cy="338554"/>
          </a:xfrm>
        </p:spPr>
        <p:txBody>
          <a:bodyPr/>
          <a:lstStyle>
            <a:lvl1pPr>
              <a:spcBef>
                <a:spcPts val="0"/>
              </a:spcBef>
              <a:spcAft>
                <a:spcPts val="0"/>
              </a:spcAft>
              <a:buNone/>
              <a:defRPr sz="1000" baseline="0">
                <a:solidFill>
                  <a:schemeClr val="bg1"/>
                </a:solidFill>
                <a:latin typeface="+mn-lt"/>
              </a:defRPr>
            </a:lvl1pPr>
          </a:lstStyle>
          <a:p>
            <a:pPr lvl="0"/>
            <a:r>
              <a:rPr lang="en-US" noProof="0" err="1"/>
              <a:t>name.surename@suse.com</a:t>
            </a:r>
            <a:endParaRPr lang="en-US" noProof="0"/>
          </a:p>
          <a:p>
            <a:pPr lvl="0"/>
            <a:r>
              <a:rPr lang="en-US" noProof="0"/>
              <a:t>+49 123 456 789</a:t>
            </a:r>
          </a:p>
        </p:txBody>
      </p:sp>
      <p:sp>
        <p:nvSpPr>
          <p:cNvPr id="49" name="Rectangle 48">
            <a:extLst>
              <a:ext uri="{FF2B5EF4-FFF2-40B4-BE49-F238E27FC236}">
                <a16:creationId xmlns:a16="http://schemas.microsoft.com/office/drawing/2014/main" id="{DED51072-C470-564D-A995-C548C57BB592}"/>
              </a:ext>
            </a:extLst>
          </p:cNvPr>
          <p:cNvSpPr/>
          <p:nvPr userDrawn="1"/>
        </p:nvSpPr>
        <p:spPr>
          <a:xfrm>
            <a:off x="1811337" y="5047164"/>
            <a:ext cx="2411411" cy="10810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Placeholder 5">
            <a:extLst>
              <a:ext uri="{FF2B5EF4-FFF2-40B4-BE49-F238E27FC236}">
                <a16:creationId xmlns:a16="http://schemas.microsoft.com/office/drawing/2014/main" id="{060DFA1A-67F0-6E45-B7CB-0AAE07B6ED26}"/>
              </a:ext>
            </a:extLst>
          </p:cNvPr>
          <p:cNvSpPr>
            <a:spLocks noGrp="1"/>
          </p:cNvSpPr>
          <p:nvPr>
            <p:ph type="body" sz="quarter" idx="34" hasCustomPrompt="1"/>
          </p:nvPr>
        </p:nvSpPr>
        <p:spPr>
          <a:xfrm>
            <a:off x="1940737" y="5179189"/>
            <a:ext cx="2162487" cy="231602"/>
          </a:xfrm>
        </p:spPr>
        <p:txBody>
          <a:bodyPr wrap="square">
            <a:spAutoFit/>
          </a:bodyPr>
          <a:lstStyle>
            <a:lvl1pPr marL="0" indent="0">
              <a:spcBef>
                <a:spcPts val="0"/>
              </a:spcBef>
              <a:spcAft>
                <a:spcPts val="0"/>
              </a:spcAft>
              <a:buFont typeface="Arial" panose="020B0604020202020204" pitchFamily="34" charset="0"/>
              <a:buNone/>
              <a:defRPr sz="1400" baseline="0">
                <a:solidFill>
                  <a:schemeClr val="bg1"/>
                </a:solidFill>
                <a:latin typeface="+mj-lt"/>
              </a:defRPr>
            </a:lvl1pPr>
          </a:lstStyle>
          <a:p>
            <a:pPr lvl="0"/>
            <a:r>
              <a:rPr lang="en-US"/>
              <a:t>First name Last Name</a:t>
            </a:r>
          </a:p>
        </p:txBody>
      </p:sp>
      <p:sp>
        <p:nvSpPr>
          <p:cNvPr id="51" name="Text Placeholder 5">
            <a:extLst>
              <a:ext uri="{FF2B5EF4-FFF2-40B4-BE49-F238E27FC236}">
                <a16:creationId xmlns:a16="http://schemas.microsoft.com/office/drawing/2014/main" id="{4A05ED43-E7D0-7248-9C39-A6E15C41DF6D}"/>
              </a:ext>
            </a:extLst>
          </p:cNvPr>
          <p:cNvSpPr>
            <a:spLocks noGrp="1"/>
          </p:cNvSpPr>
          <p:nvPr>
            <p:ph type="body" sz="quarter" idx="35" hasCustomPrompt="1"/>
          </p:nvPr>
        </p:nvSpPr>
        <p:spPr>
          <a:xfrm>
            <a:off x="1940737" y="5464702"/>
            <a:ext cx="2162487" cy="169277"/>
          </a:xfrm>
        </p:spPr>
        <p:txBody>
          <a:bodyPr/>
          <a:lstStyle>
            <a:lvl1pPr>
              <a:spcBef>
                <a:spcPts val="0"/>
              </a:spcBef>
              <a:spcAft>
                <a:spcPts val="0"/>
              </a:spcAft>
              <a:buNone/>
              <a:defRPr sz="1000" baseline="0">
                <a:solidFill>
                  <a:schemeClr val="bg1"/>
                </a:solidFill>
                <a:latin typeface="+mn-lt"/>
              </a:defRPr>
            </a:lvl1pPr>
          </a:lstStyle>
          <a:p>
            <a:pPr lvl="0"/>
            <a:r>
              <a:rPr lang="en-US"/>
              <a:t>Job Title</a:t>
            </a:r>
          </a:p>
        </p:txBody>
      </p:sp>
      <p:sp>
        <p:nvSpPr>
          <p:cNvPr id="52" name="Text Placeholder 5">
            <a:extLst>
              <a:ext uri="{FF2B5EF4-FFF2-40B4-BE49-F238E27FC236}">
                <a16:creationId xmlns:a16="http://schemas.microsoft.com/office/drawing/2014/main" id="{9D142D52-B588-B242-BEEE-80954D89F493}"/>
              </a:ext>
            </a:extLst>
          </p:cNvPr>
          <p:cNvSpPr>
            <a:spLocks noGrp="1"/>
          </p:cNvSpPr>
          <p:nvPr>
            <p:ph type="body" sz="quarter" idx="36" hasCustomPrompt="1"/>
          </p:nvPr>
        </p:nvSpPr>
        <p:spPr>
          <a:xfrm>
            <a:off x="1940737" y="5687890"/>
            <a:ext cx="2162487" cy="338554"/>
          </a:xfrm>
        </p:spPr>
        <p:txBody>
          <a:bodyPr/>
          <a:lstStyle>
            <a:lvl1pPr>
              <a:spcBef>
                <a:spcPts val="0"/>
              </a:spcBef>
              <a:spcAft>
                <a:spcPts val="0"/>
              </a:spcAft>
              <a:buNone/>
              <a:defRPr sz="1000" baseline="0">
                <a:solidFill>
                  <a:schemeClr val="bg1"/>
                </a:solidFill>
                <a:latin typeface="+mn-lt"/>
              </a:defRPr>
            </a:lvl1pPr>
          </a:lstStyle>
          <a:p>
            <a:pPr lvl="0"/>
            <a:r>
              <a:rPr lang="en-US" noProof="0" err="1"/>
              <a:t>name.surename@suse.com</a:t>
            </a:r>
            <a:endParaRPr lang="en-US" noProof="0"/>
          </a:p>
          <a:p>
            <a:pPr lvl="0"/>
            <a:r>
              <a:rPr lang="en-US" noProof="0"/>
              <a:t>+49 123 456 789</a:t>
            </a:r>
          </a:p>
        </p:txBody>
      </p:sp>
      <p:sp>
        <p:nvSpPr>
          <p:cNvPr id="53" name="Picture Placeholder 2">
            <a:extLst>
              <a:ext uri="{FF2B5EF4-FFF2-40B4-BE49-F238E27FC236}">
                <a16:creationId xmlns:a16="http://schemas.microsoft.com/office/drawing/2014/main" id="{C15D9CA6-2E5A-E04E-8F48-393E3C67483A}"/>
              </a:ext>
            </a:extLst>
          </p:cNvPr>
          <p:cNvSpPr>
            <a:spLocks noGrp="1"/>
          </p:cNvSpPr>
          <p:nvPr>
            <p:ph type="pic" sz="quarter" idx="37"/>
          </p:nvPr>
        </p:nvSpPr>
        <p:spPr>
          <a:xfrm>
            <a:off x="4351647" y="3608389"/>
            <a:ext cx="1080000" cy="1080000"/>
          </a:xfrm>
          <a:solidFill>
            <a:schemeClr val="bg2"/>
          </a:solidFill>
        </p:spPr>
        <p:txBody>
          <a:bodyPr bIns="503998" anchor="ctr">
            <a:noAutofit/>
          </a:bodyPr>
          <a:lstStyle>
            <a:lvl1pPr algn="ctr">
              <a:buNone/>
              <a:defRPr sz="1200"/>
            </a:lvl1pPr>
          </a:lstStyle>
          <a:p>
            <a:endParaRPr lang="en-US"/>
          </a:p>
        </p:txBody>
      </p:sp>
      <p:sp>
        <p:nvSpPr>
          <p:cNvPr id="54" name="Picture Placeholder 2">
            <a:extLst>
              <a:ext uri="{FF2B5EF4-FFF2-40B4-BE49-F238E27FC236}">
                <a16:creationId xmlns:a16="http://schemas.microsoft.com/office/drawing/2014/main" id="{21C53622-9EFF-7F44-9879-2A2BAA24917D}"/>
              </a:ext>
            </a:extLst>
          </p:cNvPr>
          <p:cNvSpPr>
            <a:spLocks noGrp="1"/>
          </p:cNvSpPr>
          <p:nvPr>
            <p:ph type="pic" sz="quarter" idx="38"/>
          </p:nvPr>
        </p:nvSpPr>
        <p:spPr>
          <a:xfrm>
            <a:off x="4351647" y="5048251"/>
            <a:ext cx="1080000" cy="1080000"/>
          </a:xfrm>
          <a:solidFill>
            <a:schemeClr val="bg2"/>
          </a:solidFill>
        </p:spPr>
        <p:txBody>
          <a:bodyPr bIns="503998" anchor="ctr">
            <a:noAutofit/>
          </a:bodyPr>
          <a:lstStyle>
            <a:lvl1pPr algn="ctr">
              <a:buNone/>
              <a:defRPr sz="1200"/>
            </a:lvl1pPr>
          </a:lstStyle>
          <a:p>
            <a:endParaRPr lang="en-US"/>
          </a:p>
        </p:txBody>
      </p:sp>
      <p:sp>
        <p:nvSpPr>
          <p:cNvPr id="55" name="Rectangle 54">
            <a:extLst>
              <a:ext uri="{FF2B5EF4-FFF2-40B4-BE49-F238E27FC236}">
                <a16:creationId xmlns:a16="http://schemas.microsoft.com/office/drawing/2014/main" id="{D6A0A0D9-4F63-1347-A485-D48CB5FCE08E}"/>
              </a:ext>
            </a:extLst>
          </p:cNvPr>
          <p:cNvSpPr/>
          <p:nvPr userDrawn="1"/>
        </p:nvSpPr>
        <p:spPr>
          <a:xfrm>
            <a:off x="5431647" y="2166939"/>
            <a:ext cx="2411411" cy="10810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Placeholder 5">
            <a:extLst>
              <a:ext uri="{FF2B5EF4-FFF2-40B4-BE49-F238E27FC236}">
                <a16:creationId xmlns:a16="http://schemas.microsoft.com/office/drawing/2014/main" id="{1FE73530-0F23-7C47-B980-CB5D4FC30383}"/>
              </a:ext>
            </a:extLst>
          </p:cNvPr>
          <p:cNvSpPr>
            <a:spLocks noGrp="1"/>
          </p:cNvSpPr>
          <p:nvPr>
            <p:ph type="body" sz="quarter" idx="39" hasCustomPrompt="1"/>
          </p:nvPr>
        </p:nvSpPr>
        <p:spPr>
          <a:xfrm>
            <a:off x="5567227" y="2287139"/>
            <a:ext cx="2162487" cy="231602"/>
          </a:xfrm>
        </p:spPr>
        <p:txBody>
          <a:bodyPr wrap="square">
            <a:spAutoFit/>
          </a:bodyPr>
          <a:lstStyle>
            <a:lvl1pPr marL="0" indent="0">
              <a:spcBef>
                <a:spcPts val="0"/>
              </a:spcBef>
              <a:spcAft>
                <a:spcPts val="0"/>
              </a:spcAft>
              <a:buFont typeface="Arial" panose="020B0604020202020204" pitchFamily="34" charset="0"/>
              <a:buNone/>
              <a:defRPr sz="1400" baseline="0">
                <a:solidFill>
                  <a:schemeClr val="bg1"/>
                </a:solidFill>
                <a:latin typeface="+mj-lt"/>
              </a:defRPr>
            </a:lvl1pPr>
          </a:lstStyle>
          <a:p>
            <a:pPr lvl="0"/>
            <a:r>
              <a:rPr lang="en-US"/>
              <a:t>First name Last Name</a:t>
            </a:r>
          </a:p>
        </p:txBody>
      </p:sp>
      <p:sp>
        <p:nvSpPr>
          <p:cNvPr id="57" name="Text Placeholder 5">
            <a:extLst>
              <a:ext uri="{FF2B5EF4-FFF2-40B4-BE49-F238E27FC236}">
                <a16:creationId xmlns:a16="http://schemas.microsoft.com/office/drawing/2014/main" id="{2C20F2BC-7D0A-9C41-A26D-FF2723EDE56A}"/>
              </a:ext>
            </a:extLst>
          </p:cNvPr>
          <p:cNvSpPr>
            <a:spLocks noGrp="1"/>
          </p:cNvSpPr>
          <p:nvPr>
            <p:ph type="body" sz="quarter" idx="40" hasCustomPrompt="1"/>
          </p:nvPr>
        </p:nvSpPr>
        <p:spPr>
          <a:xfrm>
            <a:off x="5567227" y="2572652"/>
            <a:ext cx="2162487" cy="169277"/>
          </a:xfrm>
        </p:spPr>
        <p:txBody>
          <a:bodyPr/>
          <a:lstStyle>
            <a:lvl1pPr>
              <a:spcBef>
                <a:spcPts val="0"/>
              </a:spcBef>
              <a:spcAft>
                <a:spcPts val="0"/>
              </a:spcAft>
              <a:buNone/>
              <a:defRPr sz="1000" baseline="0">
                <a:solidFill>
                  <a:schemeClr val="bg1"/>
                </a:solidFill>
                <a:latin typeface="+mn-lt"/>
              </a:defRPr>
            </a:lvl1pPr>
          </a:lstStyle>
          <a:p>
            <a:pPr lvl="0"/>
            <a:r>
              <a:rPr lang="en-US"/>
              <a:t>Job Title</a:t>
            </a:r>
          </a:p>
        </p:txBody>
      </p:sp>
      <p:sp>
        <p:nvSpPr>
          <p:cNvPr id="58" name="Text Placeholder 5">
            <a:extLst>
              <a:ext uri="{FF2B5EF4-FFF2-40B4-BE49-F238E27FC236}">
                <a16:creationId xmlns:a16="http://schemas.microsoft.com/office/drawing/2014/main" id="{F73FE073-C169-1C42-A33B-4CDA6E8F5BE0}"/>
              </a:ext>
            </a:extLst>
          </p:cNvPr>
          <p:cNvSpPr>
            <a:spLocks noGrp="1"/>
          </p:cNvSpPr>
          <p:nvPr>
            <p:ph type="body" sz="quarter" idx="41" hasCustomPrompt="1"/>
          </p:nvPr>
        </p:nvSpPr>
        <p:spPr>
          <a:xfrm>
            <a:off x="5567227" y="2795840"/>
            <a:ext cx="2162487" cy="338554"/>
          </a:xfrm>
        </p:spPr>
        <p:txBody>
          <a:bodyPr/>
          <a:lstStyle>
            <a:lvl1pPr>
              <a:spcBef>
                <a:spcPts val="0"/>
              </a:spcBef>
              <a:spcAft>
                <a:spcPts val="0"/>
              </a:spcAft>
              <a:buNone/>
              <a:defRPr sz="1000" baseline="0">
                <a:solidFill>
                  <a:schemeClr val="bg1"/>
                </a:solidFill>
                <a:latin typeface="+mn-lt"/>
              </a:defRPr>
            </a:lvl1pPr>
          </a:lstStyle>
          <a:p>
            <a:pPr lvl="0"/>
            <a:r>
              <a:rPr lang="en-US" noProof="0" err="1"/>
              <a:t>name.surename@suse.com</a:t>
            </a:r>
            <a:endParaRPr lang="en-US" noProof="0"/>
          </a:p>
          <a:p>
            <a:pPr lvl="0"/>
            <a:r>
              <a:rPr lang="en-US" noProof="0"/>
              <a:t>+49 123 456 789</a:t>
            </a:r>
          </a:p>
        </p:txBody>
      </p:sp>
      <p:sp>
        <p:nvSpPr>
          <p:cNvPr id="59" name="Rectangle 58">
            <a:extLst>
              <a:ext uri="{FF2B5EF4-FFF2-40B4-BE49-F238E27FC236}">
                <a16:creationId xmlns:a16="http://schemas.microsoft.com/office/drawing/2014/main" id="{4ACB98DF-9B1C-FF48-8093-AB8D801C3965}"/>
              </a:ext>
            </a:extLst>
          </p:cNvPr>
          <p:cNvSpPr/>
          <p:nvPr userDrawn="1"/>
        </p:nvSpPr>
        <p:spPr>
          <a:xfrm>
            <a:off x="5431646" y="3608389"/>
            <a:ext cx="2411411" cy="1075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Placeholder 5">
            <a:extLst>
              <a:ext uri="{FF2B5EF4-FFF2-40B4-BE49-F238E27FC236}">
                <a16:creationId xmlns:a16="http://schemas.microsoft.com/office/drawing/2014/main" id="{8B803A65-AD20-5F4F-915B-BE35709930A4}"/>
              </a:ext>
            </a:extLst>
          </p:cNvPr>
          <p:cNvSpPr>
            <a:spLocks noGrp="1"/>
          </p:cNvSpPr>
          <p:nvPr>
            <p:ph type="body" sz="quarter" idx="42" hasCustomPrompt="1"/>
          </p:nvPr>
        </p:nvSpPr>
        <p:spPr>
          <a:xfrm>
            <a:off x="5567227" y="3733164"/>
            <a:ext cx="2162487" cy="231602"/>
          </a:xfrm>
        </p:spPr>
        <p:txBody>
          <a:bodyPr wrap="square">
            <a:spAutoFit/>
          </a:bodyPr>
          <a:lstStyle>
            <a:lvl1pPr marL="0" indent="0">
              <a:spcBef>
                <a:spcPts val="0"/>
              </a:spcBef>
              <a:spcAft>
                <a:spcPts val="0"/>
              </a:spcAft>
              <a:buFont typeface="Arial" panose="020B0604020202020204" pitchFamily="34" charset="0"/>
              <a:buNone/>
              <a:defRPr sz="1400" baseline="0">
                <a:solidFill>
                  <a:schemeClr val="bg1"/>
                </a:solidFill>
                <a:latin typeface="+mj-lt"/>
              </a:defRPr>
            </a:lvl1pPr>
          </a:lstStyle>
          <a:p>
            <a:pPr lvl="0"/>
            <a:r>
              <a:rPr lang="en-US"/>
              <a:t>First name Last Name</a:t>
            </a:r>
          </a:p>
        </p:txBody>
      </p:sp>
      <p:sp>
        <p:nvSpPr>
          <p:cNvPr id="61" name="Text Placeholder 5">
            <a:extLst>
              <a:ext uri="{FF2B5EF4-FFF2-40B4-BE49-F238E27FC236}">
                <a16:creationId xmlns:a16="http://schemas.microsoft.com/office/drawing/2014/main" id="{37DB8250-C63D-8142-BD2B-A67471689878}"/>
              </a:ext>
            </a:extLst>
          </p:cNvPr>
          <p:cNvSpPr>
            <a:spLocks noGrp="1"/>
          </p:cNvSpPr>
          <p:nvPr>
            <p:ph type="body" sz="quarter" idx="43" hasCustomPrompt="1"/>
          </p:nvPr>
        </p:nvSpPr>
        <p:spPr>
          <a:xfrm>
            <a:off x="5567227" y="4018677"/>
            <a:ext cx="2162487" cy="169277"/>
          </a:xfrm>
        </p:spPr>
        <p:txBody>
          <a:bodyPr/>
          <a:lstStyle>
            <a:lvl1pPr>
              <a:spcBef>
                <a:spcPts val="0"/>
              </a:spcBef>
              <a:spcAft>
                <a:spcPts val="0"/>
              </a:spcAft>
              <a:buNone/>
              <a:defRPr sz="1000" baseline="0">
                <a:solidFill>
                  <a:schemeClr val="bg1"/>
                </a:solidFill>
                <a:latin typeface="+mn-lt"/>
              </a:defRPr>
            </a:lvl1pPr>
          </a:lstStyle>
          <a:p>
            <a:pPr lvl="0"/>
            <a:r>
              <a:rPr lang="en-US"/>
              <a:t>Job Title</a:t>
            </a:r>
          </a:p>
        </p:txBody>
      </p:sp>
      <p:sp>
        <p:nvSpPr>
          <p:cNvPr id="62" name="Text Placeholder 5">
            <a:extLst>
              <a:ext uri="{FF2B5EF4-FFF2-40B4-BE49-F238E27FC236}">
                <a16:creationId xmlns:a16="http://schemas.microsoft.com/office/drawing/2014/main" id="{F55826CD-F145-FC46-A4A8-3209D7BDAACA}"/>
              </a:ext>
            </a:extLst>
          </p:cNvPr>
          <p:cNvSpPr>
            <a:spLocks noGrp="1"/>
          </p:cNvSpPr>
          <p:nvPr>
            <p:ph type="body" sz="quarter" idx="44" hasCustomPrompt="1"/>
          </p:nvPr>
        </p:nvSpPr>
        <p:spPr>
          <a:xfrm>
            <a:off x="5567227" y="4241865"/>
            <a:ext cx="2162487" cy="338554"/>
          </a:xfrm>
        </p:spPr>
        <p:txBody>
          <a:bodyPr/>
          <a:lstStyle>
            <a:lvl1pPr>
              <a:spcBef>
                <a:spcPts val="0"/>
              </a:spcBef>
              <a:spcAft>
                <a:spcPts val="0"/>
              </a:spcAft>
              <a:buNone/>
              <a:defRPr sz="1000" baseline="0">
                <a:solidFill>
                  <a:schemeClr val="bg1"/>
                </a:solidFill>
                <a:latin typeface="+mn-lt"/>
              </a:defRPr>
            </a:lvl1pPr>
          </a:lstStyle>
          <a:p>
            <a:pPr lvl="0"/>
            <a:r>
              <a:rPr lang="en-US" noProof="0" err="1"/>
              <a:t>name.surename@suse.com</a:t>
            </a:r>
            <a:endParaRPr lang="en-US" noProof="0"/>
          </a:p>
          <a:p>
            <a:pPr lvl="0"/>
            <a:r>
              <a:rPr lang="en-US" noProof="0"/>
              <a:t>+49 123 456 789</a:t>
            </a:r>
          </a:p>
        </p:txBody>
      </p:sp>
      <p:sp>
        <p:nvSpPr>
          <p:cNvPr id="63" name="Rectangle 62">
            <a:extLst>
              <a:ext uri="{FF2B5EF4-FFF2-40B4-BE49-F238E27FC236}">
                <a16:creationId xmlns:a16="http://schemas.microsoft.com/office/drawing/2014/main" id="{84453EF9-715F-C54A-AE6F-44306514D06B}"/>
              </a:ext>
            </a:extLst>
          </p:cNvPr>
          <p:cNvSpPr/>
          <p:nvPr userDrawn="1"/>
        </p:nvSpPr>
        <p:spPr>
          <a:xfrm>
            <a:off x="5431647" y="5048251"/>
            <a:ext cx="2414588" cy="10810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Placeholder 5">
            <a:extLst>
              <a:ext uri="{FF2B5EF4-FFF2-40B4-BE49-F238E27FC236}">
                <a16:creationId xmlns:a16="http://schemas.microsoft.com/office/drawing/2014/main" id="{6C0B919D-90D3-3642-AC62-00F989DE8233}"/>
              </a:ext>
            </a:extLst>
          </p:cNvPr>
          <p:cNvSpPr>
            <a:spLocks noGrp="1"/>
          </p:cNvSpPr>
          <p:nvPr>
            <p:ph type="body" sz="quarter" idx="45" hasCustomPrompt="1"/>
          </p:nvPr>
        </p:nvSpPr>
        <p:spPr>
          <a:xfrm>
            <a:off x="5567227" y="5179189"/>
            <a:ext cx="2162487" cy="231602"/>
          </a:xfrm>
        </p:spPr>
        <p:txBody>
          <a:bodyPr wrap="square">
            <a:spAutoFit/>
          </a:bodyPr>
          <a:lstStyle>
            <a:lvl1pPr marL="0" indent="0">
              <a:spcBef>
                <a:spcPts val="0"/>
              </a:spcBef>
              <a:spcAft>
                <a:spcPts val="0"/>
              </a:spcAft>
              <a:buFont typeface="Arial" panose="020B0604020202020204" pitchFamily="34" charset="0"/>
              <a:buNone/>
              <a:defRPr sz="1400" baseline="0">
                <a:solidFill>
                  <a:schemeClr val="bg1"/>
                </a:solidFill>
                <a:latin typeface="+mj-lt"/>
              </a:defRPr>
            </a:lvl1pPr>
          </a:lstStyle>
          <a:p>
            <a:pPr lvl="0"/>
            <a:r>
              <a:rPr lang="en-US"/>
              <a:t>First name Last Name</a:t>
            </a:r>
          </a:p>
        </p:txBody>
      </p:sp>
      <p:sp>
        <p:nvSpPr>
          <p:cNvPr id="65" name="Text Placeholder 5">
            <a:extLst>
              <a:ext uri="{FF2B5EF4-FFF2-40B4-BE49-F238E27FC236}">
                <a16:creationId xmlns:a16="http://schemas.microsoft.com/office/drawing/2014/main" id="{AA8DAEC8-1BE6-774C-816B-D7F36321B362}"/>
              </a:ext>
            </a:extLst>
          </p:cNvPr>
          <p:cNvSpPr>
            <a:spLocks noGrp="1"/>
          </p:cNvSpPr>
          <p:nvPr>
            <p:ph type="body" sz="quarter" idx="46" hasCustomPrompt="1"/>
          </p:nvPr>
        </p:nvSpPr>
        <p:spPr>
          <a:xfrm>
            <a:off x="5567227" y="5464702"/>
            <a:ext cx="2162487" cy="169277"/>
          </a:xfrm>
        </p:spPr>
        <p:txBody>
          <a:bodyPr/>
          <a:lstStyle>
            <a:lvl1pPr>
              <a:spcBef>
                <a:spcPts val="0"/>
              </a:spcBef>
              <a:spcAft>
                <a:spcPts val="0"/>
              </a:spcAft>
              <a:buNone/>
              <a:defRPr sz="1000" baseline="0">
                <a:solidFill>
                  <a:schemeClr val="bg1"/>
                </a:solidFill>
                <a:latin typeface="+mn-lt"/>
              </a:defRPr>
            </a:lvl1pPr>
          </a:lstStyle>
          <a:p>
            <a:pPr lvl="0"/>
            <a:r>
              <a:rPr lang="en-US"/>
              <a:t>Job Title</a:t>
            </a:r>
          </a:p>
        </p:txBody>
      </p:sp>
      <p:sp>
        <p:nvSpPr>
          <p:cNvPr id="66" name="Text Placeholder 5">
            <a:extLst>
              <a:ext uri="{FF2B5EF4-FFF2-40B4-BE49-F238E27FC236}">
                <a16:creationId xmlns:a16="http://schemas.microsoft.com/office/drawing/2014/main" id="{2794AB15-E47B-F842-BBE7-B0E71B2EDBFF}"/>
              </a:ext>
            </a:extLst>
          </p:cNvPr>
          <p:cNvSpPr>
            <a:spLocks noGrp="1"/>
          </p:cNvSpPr>
          <p:nvPr>
            <p:ph type="body" sz="quarter" idx="47" hasCustomPrompt="1"/>
          </p:nvPr>
        </p:nvSpPr>
        <p:spPr>
          <a:xfrm>
            <a:off x="5567227" y="5687890"/>
            <a:ext cx="2162487" cy="338554"/>
          </a:xfrm>
        </p:spPr>
        <p:txBody>
          <a:bodyPr/>
          <a:lstStyle>
            <a:lvl1pPr>
              <a:spcBef>
                <a:spcPts val="0"/>
              </a:spcBef>
              <a:spcAft>
                <a:spcPts val="0"/>
              </a:spcAft>
              <a:buNone/>
              <a:defRPr sz="1000" baseline="0">
                <a:solidFill>
                  <a:schemeClr val="bg1"/>
                </a:solidFill>
                <a:latin typeface="+mn-lt"/>
              </a:defRPr>
            </a:lvl1pPr>
          </a:lstStyle>
          <a:p>
            <a:pPr lvl="0"/>
            <a:r>
              <a:rPr lang="en-US" noProof="0" err="1"/>
              <a:t>name.surename@suse.com</a:t>
            </a:r>
            <a:endParaRPr lang="en-US" noProof="0"/>
          </a:p>
          <a:p>
            <a:pPr lvl="0"/>
            <a:r>
              <a:rPr lang="en-US" noProof="0"/>
              <a:t>+49 123 456 789</a:t>
            </a:r>
          </a:p>
        </p:txBody>
      </p:sp>
      <p:sp>
        <p:nvSpPr>
          <p:cNvPr id="67" name="Picture Placeholder 2">
            <a:extLst>
              <a:ext uri="{FF2B5EF4-FFF2-40B4-BE49-F238E27FC236}">
                <a16:creationId xmlns:a16="http://schemas.microsoft.com/office/drawing/2014/main" id="{406585DE-F3A7-B74B-9B09-055E0913B231}"/>
              </a:ext>
            </a:extLst>
          </p:cNvPr>
          <p:cNvSpPr>
            <a:spLocks noGrp="1"/>
          </p:cNvSpPr>
          <p:nvPr>
            <p:ph type="pic" sz="quarter" idx="48"/>
          </p:nvPr>
        </p:nvSpPr>
        <p:spPr>
          <a:xfrm>
            <a:off x="7963194" y="2166939"/>
            <a:ext cx="1080000" cy="1080000"/>
          </a:xfrm>
          <a:solidFill>
            <a:schemeClr val="bg2"/>
          </a:solidFill>
        </p:spPr>
        <p:txBody>
          <a:bodyPr bIns="503998" anchor="ctr">
            <a:noAutofit/>
          </a:bodyPr>
          <a:lstStyle>
            <a:lvl1pPr algn="ctr">
              <a:buNone/>
              <a:defRPr sz="1200"/>
            </a:lvl1pPr>
          </a:lstStyle>
          <a:p>
            <a:endParaRPr lang="en-US"/>
          </a:p>
        </p:txBody>
      </p:sp>
      <p:sp>
        <p:nvSpPr>
          <p:cNvPr id="68" name="Picture Placeholder 2">
            <a:extLst>
              <a:ext uri="{FF2B5EF4-FFF2-40B4-BE49-F238E27FC236}">
                <a16:creationId xmlns:a16="http://schemas.microsoft.com/office/drawing/2014/main" id="{E7003D66-A009-A64D-AA0C-958C7D84D9D3}"/>
              </a:ext>
            </a:extLst>
          </p:cNvPr>
          <p:cNvSpPr>
            <a:spLocks noGrp="1"/>
          </p:cNvSpPr>
          <p:nvPr>
            <p:ph type="pic" sz="quarter" idx="49"/>
          </p:nvPr>
        </p:nvSpPr>
        <p:spPr>
          <a:xfrm>
            <a:off x="7963194" y="3608389"/>
            <a:ext cx="1080000" cy="1080000"/>
          </a:xfrm>
          <a:solidFill>
            <a:schemeClr val="bg2"/>
          </a:solidFill>
        </p:spPr>
        <p:txBody>
          <a:bodyPr bIns="503998" anchor="ctr">
            <a:noAutofit/>
          </a:bodyPr>
          <a:lstStyle>
            <a:lvl1pPr algn="ctr">
              <a:buNone/>
              <a:defRPr sz="1200"/>
            </a:lvl1pPr>
          </a:lstStyle>
          <a:p>
            <a:endParaRPr lang="en-US"/>
          </a:p>
        </p:txBody>
      </p:sp>
      <p:sp>
        <p:nvSpPr>
          <p:cNvPr id="69" name="Picture Placeholder 2">
            <a:extLst>
              <a:ext uri="{FF2B5EF4-FFF2-40B4-BE49-F238E27FC236}">
                <a16:creationId xmlns:a16="http://schemas.microsoft.com/office/drawing/2014/main" id="{FC9CD05F-9104-C449-A9F9-677DB214D8E0}"/>
              </a:ext>
            </a:extLst>
          </p:cNvPr>
          <p:cNvSpPr>
            <a:spLocks noGrp="1"/>
          </p:cNvSpPr>
          <p:nvPr>
            <p:ph type="pic" sz="quarter" idx="50"/>
          </p:nvPr>
        </p:nvSpPr>
        <p:spPr>
          <a:xfrm>
            <a:off x="7963194" y="5048251"/>
            <a:ext cx="1080000" cy="1080000"/>
          </a:xfrm>
          <a:solidFill>
            <a:schemeClr val="bg2"/>
          </a:solidFill>
        </p:spPr>
        <p:txBody>
          <a:bodyPr bIns="503998" anchor="ctr">
            <a:noAutofit/>
          </a:bodyPr>
          <a:lstStyle>
            <a:lvl1pPr algn="ctr">
              <a:buNone/>
              <a:defRPr sz="1200"/>
            </a:lvl1pPr>
          </a:lstStyle>
          <a:p>
            <a:endParaRPr lang="en-US"/>
          </a:p>
        </p:txBody>
      </p:sp>
      <p:sp>
        <p:nvSpPr>
          <p:cNvPr id="70" name="Rectangle 69">
            <a:extLst>
              <a:ext uri="{FF2B5EF4-FFF2-40B4-BE49-F238E27FC236}">
                <a16:creationId xmlns:a16="http://schemas.microsoft.com/office/drawing/2014/main" id="{C12480D7-2AAE-7F4A-965B-ACBEF03C2E1C}"/>
              </a:ext>
            </a:extLst>
          </p:cNvPr>
          <p:cNvSpPr/>
          <p:nvPr userDrawn="1"/>
        </p:nvSpPr>
        <p:spPr>
          <a:xfrm>
            <a:off x="9043194" y="2166939"/>
            <a:ext cx="2411411" cy="10810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5">
            <a:extLst>
              <a:ext uri="{FF2B5EF4-FFF2-40B4-BE49-F238E27FC236}">
                <a16:creationId xmlns:a16="http://schemas.microsoft.com/office/drawing/2014/main" id="{4144C1EC-C398-AF46-ABB9-6CC05A6F6CE8}"/>
              </a:ext>
            </a:extLst>
          </p:cNvPr>
          <p:cNvSpPr>
            <a:spLocks noGrp="1"/>
          </p:cNvSpPr>
          <p:nvPr>
            <p:ph type="body" sz="quarter" idx="51" hasCustomPrompt="1"/>
          </p:nvPr>
        </p:nvSpPr>
        <p:spPr>
          <a:xfrm>
            <a:off x="9178774" y="2287139"/>
            <a:ext cx="2162487" cy="231602"/>
          </a:xfrm>
        </p:spPr>
        <p:txBody>
          <a:bodyPr wrap="square">
            <a:spAutoFit/>
          </a:bodyPr>
          <a:lstStyle>
            <a:lvl1pPr marL="0" indent="0">
              <a:spcBef>
                <a:spcPts val="0"/>
              </a:spcBef>
              <a:spcAft>
                <a:spcPts val="0"/>
              </a:spcAft>
              <a:buFont typeface="Arial" panose="020B0604020202020204" pitchFamily="34" charset="0"/>
              <a:buNone/>
              <a:defRPr sz="1400" baseline="0">
                <a:solidFill>
                  <a:schemeClr val="bg1"/>
                </a:solidFill>
                <a:latin typeface="+mj-lt"/>
              </a:defRPr>
            </a:lvl1pPr>
          </a:lstStyle>
          <a:p>
            <a:pPr lvl="0"/>
            <a:r>
              <a:rPr lang="en-US"/>
              <a:t>First name Last Name</a:t>
            </a:r>
          </a:p>
        </p:txBody>
      </p:sp>
      <p:sp>
        <p:nvSpPr>
          <p:cNvPr id="72" name="Text Placeholder 5">
            <a:extLst>
              <a:ext uri="{FF2B5EF4-FFF2-40B4-BE49-F238E27FC236}">
                <a16:creationId xmlns:a16="http://schemas.microsoft.com/office/drawing/2014/main" id="{0A4E4AA8-E703-4141-B05C-D3D6FA14D856}"/>
              </a:ext>
            </a:extLst>
          </p:cNvPr>
          <p:cNvSpPr>
            <a:spLocks noGrp="1"/>
          </p:cNvSpPr>
          <p:nvPr>
            <p:ph type="body" sz="quarter" idx="52" hasCustomPrompt="1"/>
          </p:nvPr>
        </p:nvSpPr>
        <p:spPr>
          <a:xfrm>
            <a:off x="9178774" y="2572652"/>
            <a:ext cx="2162487" cy="169277"/>
          </a:xfrm>
        </p:spPr>
        <p:txBody>
          <a:bodyPr/>
          <a:lstStyle>
            <a:lvl1pPr>
              <a:spcBef>
                <a:spcPts val="0"/>
              </a:spcBef>
              <a:spcAft>
                <a:spcPts val="0"/>
              </a:spcAft>
              <a:buNone/>
              <a:defRPr sz="1000" baseline="0">
                <a:solidFill>
                  <a:schemeClr val="bg1"/>
                </a:solidFill>
                <a:latin typeface="+mn-lt"/>
              </a:defRPr>
            </a:lvl1pPr>
          </a:lstStyle>
          <a:p>
            <a:pPr lvl="0"/>
            <a:r>
              <a:rPr lang="en-US"/>
              <a:t>Job Title</a:t>
            </a:r>
          </a:p>
        </p:txBody>
      </p:sp>
      <p:sp>
        <p:nvSpPr>
          <p:cNvPr id="73" name="Text Placeholder 5">
            <a:extLst>
              <a:ext uri="{FF2B5EF4-FFF2-40B4-BE49-F238E27FC236}">
                <a16:creationId xmlns:a16="http://schemas.microsoft.com/office/drawing/2014/main" id="{9D8F0763-AC7D-B94E-97A8-C620D54150BC}"/>
              </a:ext>
            </a:extLst>
          </p:cNvPr>
          <p:cNvSpPr>
            <a:spLocks noGrp="1"/>
          </p:cNvSpPr>
          <p:nvPr>
            <p:ph type="body" sz="quarter" idx="53" hasCustomPrompt="1"/>
          </p:nvPr>
        </p:nvSpPr>
        <p:spPr>
          <a:xfrm>
            <a:off x="9178774" y="2795840"/>
            <a:ext cx="2162487" cy="338554"/>
          </a:xfrm>
        </p:spPr>
        <p:txBody>
          <a:bodyPr/>
          <a:lstStyle>
            <a:lvl1pPr>
              <a:spcBef>
                <a:spcPts val="0"/>
              </a:spcBef>
              <a:spcAft>
                <a:spcPts val="0"/>
              </a:spcAft>
              <a:buNone/>
              <a:defRPr sz="1000" baseline="0">
                <a:solidFill>
                  <a:schemeClr val="bg1"/>
                </a:solidFill>
                <a:latin typeface="+mn-lt"/>
              </a:defRPr>
            </a:lvl1pPr>
          </a:lstStyle>
          <a:p>
            <a:pPr lvl="0"/>
            <a:r>
              <a:rPr lang="en-US" noProof="0" err="1"/>
              <a:t>name.surename@suse.com</a:t>
            </a:r>
            <a:endParaRPr lang="en-US" noProof="0"/>
          </a:p>
          <a:p>
            <a:pPr lvl="0"/>
            <a:r>
              <a:rPr lang="en-US" noProof="0"/>
              <a:t>+49 123 456 789</a:t>
            </a:r>
          </a:p>
        </p:txBody>
      </p:sp>
      <p:sp>
        <p:nvSpPr>
          <p:cNvPr id="74" name="Rectangle 73">
            <a:extLst>
              <a:ext uri="{FF2B5EF4-FFF2-40B4-BE49-F238E27FC236}">
                <a16:creationId xmlns:a16="http://schemas.microsoft.com/office/drawing/2014/main" id="{26AECAD8-56B4-B44A-AED9-0C26D4D98C92}"/>
              </a:ext>
            </a:extLst>
          </p:cNvPr>
          <p:cNvSpPr/>
          <p:nvPr userDrawn="1"/>
        </p:nvSpPr>
        <p:spPr>
          <a:xfrm>
            <a:off x="9043193" y="3608389"/>
            <a:ext cx="2411411" cy="1075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 Placeholder 5">
            <a:extLst>
              <a:ext uri="{FF2B5EF4-FFF2-40B4-BE49-F238E27FC236}">
                <a16:creationId xmlns:a16="http://schemas.microsoft.com/office/drawing/2014/main" id="{2B24786B-9D7C-3E4C-9841-1F71E6F06483}"/>
              </a:ext>
            </a:extLst>
          </p:cNvPr>
          <p:cNvSpPr>
            <a:spLocks noGrp="1"/>
          </p:cNvSpPr>
          <p:nvPr>
            <p:ph type="body" sz="quarter" idx="54" hasCustomPrompt="1"/>
          </p:nvPr>
        </p:nvSpPr>
        <p:spPr>
          <a:xfrm>
            <a:off x="9178774" y="3733164"/>
            <a:ext cx="2162487" cy="231602"/>
          </a:xfrm>
        </p:spPr>
        <p:txBody>
          <a:bodyPr wrap="square">
            <a:spAutoFit/>
          </a:bodyPr>
          <a:lstStyle>
            <a:lvl1pPr marL="0" indent="0">
              <a:spcBef>
                <a:spcPts val="0"/>
              </a:spcBef>
              <a:spcAft>
                <a:spcPts val="0"/>
              </a:spcAft>
              <a:buFont typeface="Arial" panose="020B0604020202020204" pitchFamily="34" charset="0"/>
              <a:buNone/>
              <a:defRPr sz="1400" baseline="0">
                <a:solidFill>
                  <a:schemeClr val="bg1"/>
                </a:solidFill>
                <a:latin typeface="+mj-lt"/>
              </a:defRPr>
            </a:lvl1pPr>
          </a:lstStyle>
          <a:p>
            <a:pPr lvl="0"/>
            <a:r>
              <a:rPr lang="en-US"/>
              <a:t>First name Last Name</a:t>
            </a:r>
          </a:p>
        </p:txBody>
      </p:sp>
      <p:sp>
        <p:nvSpPr>
          <p:cNvPr id="76" name="Text Placeholder 5">
            <a:extLst>
              <a:ext uri="{FF2B5EF4-FFF2-40B4-BE49-F238E27FC236}">
                <a16:creationId xmlns:a16="http://schemas.microsoft.com/office/drawing/2014/main" id="{A8126B9E-F37F-CB4B-9FCC-7A3A2456CFEC}"/>
              </a:ext>
            </a:extLst>
          </p:cNvPr>
          <p:cNvSpPr>
            <a:spLocks noGrp="1"/>
          </p:cNvSpPr>
          <p:nvPr>
            <p:ph type="body" sz="quarter" idx="55" hasCustomPrompt="1"/>
          </p:nvPr>
        </p:nvSpPr>
        <p:spPr>
          <a:xfrm>
            <a:off x="9178774" y="4018677"/>
            <a:ext cx="2162487" cy="169277"/>
          </a:xfrm>
        </p:spPr>
        <p:txBody>
          <a:bodyPr/>
          <a:lstStyle>
            <a:lvl1pPr>
              <a:spcBef>
                <a:spcPts val="0"/>
              </a:spcBef>
              <a:spcAft>
                <a:spcPts val="0"/>
              </a:spcAft>
              <a:buNone/>
              <a:defRPr sz="1000" baseline="0">
                <a:solidFill>
                  <a:schemeClr val="bg1"/>
                </a:solidFill>
                <a:latin typeface="+mn-lt"/>
              </a:defRPr>
            </a:lvl1pPr>
          </a:lstStyle>
          <a:p>
            <a:pPr lvl="0"/>
            <a:r>
              <a:rPr lang="en-US"/>
              <a:t>Job Title</a:t>
            </a:r>
          </a:p>
        </p:txBody>
      </p:sp>
      <p:sp>
        <p:nvSpPr>
          <p:cNvPr id="77" name="Text Placeholder 5">
            <a:extLst>
              <a:ext uri="{FF2B5EF4-FFF2-40B4-BE49-F238E27FC236}">
                <a16:creationId xmlns:a16="http://schemas.microsoft.com/office/drawing/2014/main" id="{6B5E1E12-48FA-1D42-BC70-AF7FA42006C8}"/>
              </a:ext>
            </a:extLst>
          </p:cNvPr>
          <p:cNvSpPr>
            <a:spLocks noGrp="1"/>
          </p:cNvSpPr>
          <p:nvPr>
            <p:ph type="body" sz="quarter" idx="56" hasCustomPrompt="1"/>
          </p:nvPr>
        </p:nvSpPr>
        <p:spPr>
          <a:xfrm>
            <a:off x="9178774" y="4241865"/>
            <a:ext cx="2162487" cy="338554"/>
          </a:xfrm>
        </p:spPr>
        <p:txBody>
          <a:bodyPr/>
          <a:lstStyle>
            <a:lvl1pPr>
              <a:spcBef>
                <a:spcPts val="0"/>
              </a:spcBef>
              <a:spcAft>
                <a:spcPts val="0"/>
              </a:spcAft>
              <a:buNone/>
              <a:defRPr sz="1000" baseline="0">
                <a:solidFill>
                  <a:schemeClr val="bg1"/>
                </a:solidFill>
                <a:latin typeface="+mn-lt"/>
              </a:defRPr>
            </a:lvl1pPr>
          </a:lstStyle>
          <a:p>
            <a:pPr lvl="0"/>
            <a:r>
              <a:rPr lang="en-US" noProof="0" err="1"/>
              <a:t>name.surename@suse.com</a:t>
            </a:r>
            <a:endParaRPr lang="en-US" noProof="0"/>
          </a:p>
          <a:p>
            <a:pPr lvl="0"/>
            <a:r>
              <a:rPr lang="en-US" noProof="0"/>
              <a:t>+49 123 456 789</a:t>
            </a:r>
          </a:p>
        </p:txBody>
      </p:sp>
      <p:sp>
        <p:nvSpPr>
          <p:cNvPr id="78" name="Rectangle 77">
            <a:extLst>
              <a:ext uri="{FF2B5EF4-FFF2-40B4-BE49-F238E27FC236}">
                <a16:creationId xmlns:a16="http://schemas.microsoft.com/office/drawing/2014/main" id="{31554F88-C795-6248-9F15-4AD3F3EECD20}"/>
              </a:ext>
            </a:extLst>
          </p:cNvPr>
          <p:cNvSpPr/>
          <p:nvPr userDrawn="1"/>
        </p:nvSpPr>
        <p:spPr>
          <a:xfrm>
            <a:off x="9043194" y="5048251"/>
            <a:ext cx="2414588" cy="10810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Placeholder 5">
            <a:extLst>
              <a:ext uri="{FF2B5EF4-FFF2-40B4-BE49-F238E27FC236}">
                <a16:creationId xmlns:a16="http://schemas.microsoft.com/office/drawing/2014/main" id="{3C4D0961-64E4-7E47-BBE5-C8C8206B672B}"/>
              </a:ext>
            </a:extLst>
          </p:cNvPr>
          <p:cNvSpPr>
            <a:spLocks noGrp="1"/>
          </p:cNvSpPr>
          <p:nvPr>
            <p:ph type="body" sz="quarter" idx="57" hasCustomPrompt="1"/>
          </p:nvPr>
        </p:nvSpPr>
        <p:spPr>
          <a:xfrm>
            <a:off x="9178774" y="5179189"/>
            <a:ext cx="2162487" cy="231602"/>
          </a:xfrm>
        </p:spPr>
        <p:txBody>
          <a:bodyPr wrap="square">
            <a:spAutoFit/>
          </a:bodyPr>
          <a:lstStyle>
            <a:lvl1pPr marL="0" indent="0">
              <a:spcBef>
                <a:spcPts val="0"/>
              </a:spcBef>
              <a:spcAft>
                <a:spcPts val="0"/>
              </a:spcAft>
              <a:buFont typeface="Arial" panose="020B0604020202020204" pitchFamily="34" charset="0"/>
              <a:buNone/>
              <a:defRPr sz="1400" baseline="0">
                <a:solidFill>
                  <a:schemeClr val="bg1"/>
                </a:solidFill>
                <a:latin typeface="+mj-lt"/>
              </a:defRPr>
            </a:lvl1pPr>
          </a:lstStyle>
          <a:p>
            <a:pPr lvl="0"/>
            <a:r>
              <a:rPr lang="en-US"/>
              <a:t>First name Last Name</a:t>
            </a:r>
          </a:p>
        </p:txBody>
      </p:sp>
      <p:sp>
        <p:nvSpPr>
          <p:cNvPr id="80" name="Text Placeholder 5">
            <a:extLst>
              <a:ext uri="{FF2B5EF4-FFF2-40B4-BE49-F238E27FC236}">
                <a16:creationId xmlns:a16="http://schemas.microsoft.com/office/drawing/2014/main" id="{E51F8781-5EFF-4C44-B3BA-B5D9B6651105}"/>
              </a:ext>
            </a:extLst>
          </p:cNvPr>
          <p:cNvSpPr>
            <a:spLocks noGrp="1"/>
          </p:cNvSpPr>
          <p:nvPr>
            <p:ph type="body" sz="quarter" idx="58" hasCustomPrompt="1"/>
          </p:nvPr>
        </p:nvSpPr>
        <p:spPr>
          <a:xfrm>
            <a:off x="9178774" y="5464702"/>
            <a:ext cx="2162487" cy="169277"/>
          </a:xfrm>
        </p:spPr>
        <p:txBody>
          <a:bodyPr/>
          <a:lstStyle>
            <a:lvl1pPr>
              <a:spcBef>
                <a:spcPts val="0"/>
              </a:spcBef>
              <a:spcAft>
                <a:spcPts val="0"/>
              </a:spcAft>
              <a:buNone/>
              <a:defRPr sz="1000" baseline="0">
                <a:solidFill>
                  <a:schemeClr val="bg1"/>
                </a:solidFill>
                <a:latin typeface="+mn-lt"/>
              </a:defRPr>
            </a:lvl1pPr>
          </a:lstStyle>
          <a:p>
            <a:pPr lvl="0"/>
            <a:r>
              <a:rPr lang="en-US"/>
              <a:t>Job Title</a:t>
            </a:r>
          </a:p>
        </p:txBody>
      </p:sp>
      <p:sp>
        <p:nvSpPr>
          <p:cNvPr id="81" name="Text Placeholder 5">
            <a:extLst>
              <a:ext uri="{FF2B5EF4-FFF2-40B4-BE49-F238E27FC236}">
                <a16:creationId xmlns:a16="http://schemas.microsoft.com/office/drawing/2014/main" id="{B1D598ED-FF71-5045-81B1-EBB579969EF4}"/>
              </a:ext>
            </a:extLst>
          </p:cNvPr>
          <p:cNvSpPr>
            <a:spLocks noGrp="1"/>
          </p:cNvSpPr>
          <p:nvPr>
            <p:ph type="body" sz="quarter" idx="59" hasCustomPrompt="1"/>
          </p:nvPr>
        </p:nvSpPr>
        <p:spPr>
          <a:xfrm>
            <a:off x="9178774" y="5687890"/>
            <a:ext cx="2162487" cy="338554"/>
          </a:xfrm>
        </p:spPr>
        <p:txBody>
          <a:bodyPr/>
          <a:lstStyle>
            <a:lvl1pPr>
              <a:spcBef>
                <a:spcPts val="0"/>
              </a:spcBef>
              <a:spcAft>
                <a:spcPts val="0"/>
              </a:spcAft>
              <a:buNone/>
              <a:defRPr sz="1000" baseline="0">
                <a:solidFill>
                  <a:schemeClr val="bg1"/>
                </a:solidFill>
                <a:latin typeface="+mn-lt"/>
              </a:defRPr>
            </a:lvl1pPr>
          </a:lstStyle>
          <a:p>
            <a:pPr lvl="0"/>
            <a:r>
              <a:rPr lang="en-US" noProof="0" err="1"/>
              <a:t>name.surename@suse.com</a:t>
            </a:r>
            <a:endParaRPr lang="en-US" noProof="0"/>
          </a:p>
          <a:p>
            <a:pPr lvl="0"/>
            <a:r>
              <a:rPr lang="en-US" noProof="0"/>
              <a:t>+49 123 456 789</a:t>
            </a:r>
          </a:p>
        </p:txBody>
      </p:sp>
      <p:sp>
        <p:nvSpPr>
          <p:cNvPr id="5" name="Text Placeholder 4">
            <a:extLst>
              <a:ext uri="{FF2B5EF4-FFF2-40B4-BE49-F238E27FC236}">
                <a16:creationId xmlns:a16="http://schemas.microsoft.com/office/drawing/2014/main" id="{1825A1DF-3F53-0B42-BF73-DE55C795DE79}"/>
              </a:ext>
            </a:extLst>
          </p:cNvPr>
          <p:cNvSpPr>
            <a:spLocks noGrp="1"/>
          </p:cNvSpPr>
          <p:nvPr>
            <p:ph type="body" sz="quarter" idx="60" hasCustomPrompt="1"/>
          </p:nvPr>
        </p:nvSpPr>
        <p:spPr>
          <a:xfrm>
            <a:off x="1792576" y="1682897"/>
            <a:ext cx="1362006" cy="264688"/>
          </a:xfrm>
          <a:solidFill>
            <a:schemeClr val="bg1"/>
          </a:solidFill>
        </p:spPr>
        <p:txBody>
          <a:bodyPr lIns="108000" rIns="108000"/>
          <a:lstStyle>
            <a:lvl1pPr algn="ctr">
              <a:buNone/>
              <a:defRPr sz="1600"/>
            </a:lvl1pPr>
          </a:lstStyle>
          <a:p>
            <a:pPr lvl="0"/>
            <a:r>
              <a:rPr lang="en-GB"/>
              <a:t>Leadership</a:t>
            </a:r>
            <a:endParaRPr lang="en-US"/>
          </a:p>
        </p:txBody>
      </p:sp>
      <p:cxnSp>
        <p:nvCxnSpPr>
          <p:cNvPr id="82" name="Straight Connector 81">
            <a:extLst>
              <a:ext uri="{FF2B5EF4-FFF2-40B4-BE49-F238E27FC236}">
                <a16:creationId xmlns:a16="http://schemas.microsoft.com/office/drawing/2014/main" id="{4F5EBE28-D1E8-4E4A-8840-5AA60F92A86C}"/>
              </a:ext>
            </a:extLst>
          </p:cNvPr>
          <p:cNvCxnSpPr>
            <a:cxnSpLocks/>
          </p:cNvCxnSpPr>
          <p:nvPr userDrawn="1"/>
        </p:nvCxnSpPr>
        <p:spPr>
          <a:xfrm>
            <a:off x="4365265" y="1811002"/>
            <a:ext cx="709489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3" name="Text Placeholder 4">
            <a:extLst>
              <a:ext uri="{FF2B5EF4-FFF2-40B4-BE49-F238E27FC236}">
                <a16:creationId xmlns:a16="http://schemas.microsoft.com/office/drawing/2014/main" id="{8F30C5BE-16C7-C540-BC7B-360C6B3F5D03}"/>
              </a:ext>
            </a:extLst>
          </p:cNvPr>
          <p:cNvSpPr>
            <a:spLocks noGrp="1"/>
          </p:cNvSpPr>
          <p:nvPr>
            <p:ph type="body" sz="quarter" idx="61" hasCustomPrompt="1"/>
          </p:nvPr>
        </p:nvSpPr>
        <p:spPr>
          <a:xfrm>
            <a:off x="7552691" y="1682896"/>
            <a:ext cx="764050" cy="264688"/>
          </a:xfrm>
          <a:solidFill>
            <a:schemeClr val="bg1"/>
          </a:solidFill>
        </p:spPr>
        <p:txBody>
          <a:bodyPr lIns="108000" rIns="108000"/>
          <a:lstStyle>
            <a:lvl1pPr algn="ctr">
              <a:buNone/>
              <a:defRPr sz="1600"/>
            </a:lvl1pPr>
          </a:lstStyle>
          <a:p>
            <a:pPr lvl="0"/>
            <a:r>
              <a:rPr lang="en-GB"/>
              <a:t>Staff</a:t>
            </a:r>
            <a:endParaRPr lang="en-US"/>
          </a:p>
        </p:txBody>
      </p:sp>
      <p:sp>
        <p:nvSpPr>
          <p:cNvPr id="84" name="Slide Number Placeholder 5">
            <a:extLst>
              <a:ext uri="{FF2B5EF4-FFF2-40B4-BE49-F238E27FC236}">
                <a16:creationId xmlns:a16="http://schemas.microsoft.com/office/drawing/2014/main" id="{8476600C-F1CA-A047-9BD0-B2F3C22CA3CB}"/>
              </a:ext>
            </a:extLst>
          </p:cNvPr>
          <p:cNvSpPr>
            <a:spLocks noGrp="1"/>
          </p:cNvSpPr>
          <p:nvPr>
            <p:ph type="sldNum" sz="quarter" idx="4"/>
          </p:nvPr>
        </p:nvSpPr>
        <p:spPr>
          <a:xfrm>
            <a:off x="11171275" y="6294734"/>
            <a:ext cx="288888" cy="123112"/>
          </a:xfrm>
          <a:prstGeom prst="rect">
            <a:avLst/>
          </a:prstGeom>
        </p:spPr>
        <p:txBody>
          <a:bodyPr vert="horz" wrap="square" lIns="0" tIns="0" rIns="0" bIns="0" rtlCol="0" anchor="t">
            <a:spAutoFit/>
          </a:bodyPr>
          <a:lstStyle>
            <a:lvl1pPr algn="r">
              <a:defRPr sz="800">
                <a:solidFill>
                  <a:schemeClr val="tx1"/>
                </a:solidFill>
                <a:latin typeface="Poppins SemiBold" panose="00000700000000000000" pitchFamily="2" charset="0"/>
                <a:cs typeface="Poppins SemiBold" panose="00000700000000000000" pitchFamily="2" charset="0"/>
              </a:defRPr>
            </a:lvl1pPr>
          </a:lstStyle>
          <a:p>
            <a:pPr algn="r"/>
            <a:fld id="{866D8E11-A83D-46AC-BA35-C493C365AC69}" type="slidenum">
              <a:rPr lang="en-US" smtClean="0"/>
              <a:pPr algn="r"/>
              <a:t>‹#›</a:t>
            </a:fld>
            <a:endParaRPr lang="en-US"/>
          </a:p>
        </p:txBody>
      </p:sp>
      <p:pic>
        <p:nvPicPr>
          <p:cNvPr id="86" name="Graphic 85">
            <a:extLst>
              <a:ext uri="{FF2B5EF4-FFF2-40B4-BE49-F238E27FC236}">
                <a16:creationId xmlns:a16="http://schemas.microsoft.com/office/drawing/2014/main" id="{F42A3D1E-E150-7249-85E8-1E590F44D4E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67542" y="6184072"/>
            <a:ext cx="465932" cy="268807"/>
          </a:xfrm>
          <a:prstGeom prst="rect">
            <a:avLst/>
          </a:prstGeom>
        </p:spPr>
      </p:pic>
      <p:sp>
        <p:nvSpPr>
          <p:cNvPr id="87" name="Title Placeholder 22">
            <a:extLst>
              <a:ext uri="{FF2B5EF4-FFF2-40B4-BE49-F238E27FC236}">
                <a16:creationId xmlns:a16="http://schemas.microsoft.com/office/drawing/2014/main" id="{D366AD1F-3B81-7D4A-9502-B18BDFB3FB9F}"/>
              </a:ext>
            </a:extLst>
          </p:cNvPr>
          <p:cNvSpPr>
            <a:spLocks noGrp="1"/>
          </p:cNvSpPr>
          <p:nvPr>
            <p:ph type="title" hasCustomPrompt="1"/>
          </p:nvPr>
        </p:nvSpPr>
        <p:spPr>
          <a:xfrm>
            <a:off x="731837" y="630659"/>
            <a:ext cx="10728326" cy="455509"/>
          </a:xfrm>
          <a:prstGeom prst="rect">
            <a:avLst/>
          </a:prstGeom>
        </p:spPr>
        <p:txBody>
          <a:bodyPr vert="horz" wrap="square" lIns="0" tIns="0" rIns="0" bIns="0" rtlCol="0" anchor="ctr">
            <a:spAutoFit/>
          </a:bodyPr>
          <a:lstStyle/>
          <a:p>
            <a:r>
              <a:rPr lang="en-US"/>
              <a:t>This is a headline</a:t>
            </a:r>
          </a:p>
        </p:txBody>
      </p:sp>
      <p:grpSp>
        <p:nvGrpSpPr>
          <p:cNvPr id="85" name="Group 84">
            <a:extLst>
              <a:ext uri="{FF2B5EF4-FFF2-40B4-BE49-F238E27FC236}">
                <a16:creationId xmlns:a16="http://schemas.microsoft.com/office/drawing/2014/main" id="{CDB7C57E-A6B9-174D-AA70-6CE5EEB6165D}"/>
              </a:ext>
            </a:extLst>
          </p:cNvPr>
          <p:cNvGrpSpPr/>
          <p:nvPr userDrawn="1"/>
        </p:nvGrpSpPr>
        <p:grpSpPr>
          <a:xfrm rot="16200000">
            <a:off x="6061664" y="-6061660"/>
            <a:ext cx="68678" cy="12192005"/>
            <a:chOff x="4713353" y="-1"/>
            <a:chExt cx="73891" cy="6858002"/>
          </a:xfrm>
        </p:grpSpPr>
        <p:sp>
          <p:nvSpPr>
            <p:cNvPr id="88" name="Rectangle 87">
              <a:extLst>
                <a:ext uri="{FF2B5EF4-FFF2-40B4-BE49-F238E27FC236}">
                  <a16:creationId xmlns:a16="http://schemas.microsoft.com/office/drawing/2014/main" id="{C41EC47E-2F31-8940-9ED0-777B287D87C5}"/>
                </a:ext>
              </a:extLst>
            </p:cNvPr>
            <p:cNvSpPr/>
            <p:nvPr userDrawn="1"/>
          </p:nvSpPr>
          <p:spPr>
            <a:xfrm>
              <a:off x="4713353" y="-1"/>
              <a:ext cx="73890" cy="411659"/>
            </a:xfrm>
            <a:prstGeom prst="rect">
              <a:avLst/>
            </a:prstGeom>
            <a:solidFill>
              <a:srgbClr val="245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8FA22B02-61F5-B04E-94B0-B5FD6265F5D4}"/>
                </a:ext>
              </a:extLst>
            </p:cNvPr>
            <p:cNvSpPr/>
            <p:nvPr userDrawn="1"/>
          </p:nvSpPr>
          <p:spPr>
            <a:xfrm>
              <a:off x="4713354" y="1089421"/>
              <a:ext cx="73889" cy="3393281"/>
            </a:xfrm>
            <a:prstGeom prst="rect">
              <a:avLst/>
            </a:prstGeom>
            <a:solidFill>
              <a:srgbClr val="30B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2A24F8B3-7A16-9045-A2CD-4862AB03FBBD}"/>
                </a:ext>
              </a:extLst>
            </p:cNvPr>
            <p:cNvSpPr/>
            <p:nvPr userDrawn="1"/>
          </p:nvSpPr>
          <p:spPr>
            <a:xfrm>
              <a:off x="4713354" y="4482703"/>
              <a:ext cx="73889" cy="677762"/>
            </a:xfrm>
            <a:prstGeom prst="rect">
              <a:avLst/>
            </a:prstGeom>
            <a:solidFill>
              <a:srgbClr val="FE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2BC5BA13-76FF-7E4A-B402-1BFAB2170FC0}"/>
                </a:ext>
              </a:extLst>
            </p:cNvPr>
            <p:cNvSpPr/>
            <p:nvPr userDrawn="1"/>
          </p:nvSpPr>
          <p:spPr>
            <a:xfrm>
              <a:off x="4713354" y="5160465"/>
              <a:ext cx="73887" cy="1697536"/>
            </a:xfrm>
            <a:prstGeom prst="rect">
              <a:avLst/>
            </a:prstGeom>
            <a:solidFill>
              <a:srgbClr val="0C32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DA5BC3DA-E470-9B44-B244-E9F3C8FA0940}"/>
                </a:ext>
              </a:extLst>
            </p:cNvPr>
            <p:cNvSpPr/>
            <p:nvPr userDrawn="1"/>
          </p:nvSpPr>
          <p:spPr>
            <a:xfrm>
              <a:off x="4713356" y="411657"/>
              <a:ext cx="73888" cy="6777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27726336"/>
      </p:ext>
    </p:extLst>
  </p:cSld>
  <p:clrMapOvr>
    <a:masterClrMapping/>
  </p:clrMapOvr>
  <p:hf hdr="0" ftr="0" dt="0"/>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Divider Slide | Image | Green">
    <p:bg>
      <p:bgPr>
        <a:solidFill>
          <a:srgbClr val="0C322C"/>
        </a:solidFill>
        <a:effectLst/>
      </p:bgPr>
    </p:bg>
    <p:spTree>
      <p:nvGrpSpPr>
        <p:cNvPr id="1" name=""/>
        <p:cNvGrpSpPr/>
        <p:nvPr/>
      </p:nvGrpSpPr>
      <p:grpSpPr>
        <a:xfrm>
          <a:off x="0" y="0"/>
          <a:ext cx="0" cy="0"/>
          <a:chOff x="0" y="0"/>
          <a:chExt cx="0" cy="0"/>
        </a:xfrm>
      </p:grpSpPr>
      <p:sp>
        <p:nvSpPr>
          <p:cNvPr id="17" name="Rectangle 16"/>
          <p:cNvSpPr/>
          <p:nvPr userDrawn="1"/>
        </p:nvSpPr>
        <p:spPr>
          <a:xfrm>
            <a:off x="1" y="4689475"/>
            <a:ext cx="5556250" cy="2168525"/>
          </a:xfrm>
          <a:prstGeom prst="rect">
            <a:avLst/>
          </a:prstGeom>
          <a:solidFill>
            <a:srgbClr val="30B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15"/>
          <p:cNvSpPr>
            <a:spLocks noGrp="1"/>
          </p:cNvSpPr>
          <p:nvPr>
            <p:ph type="pic" sz="quarter" idx="13" hasCustomPrompt="1"/>
          </p:nvPr>
        </p:nvSpPr>
        <p:spPr>
          <a:xfrm>
            <a:off x="5556250" y="68684"/>
            <a:ext cx="6635750" cy="6789315"/>
          </a:xfrm>
          <a:prstGeom prst="rect">
            <a:avLst/>
          </a:prstGeom>
          <a:solidFill>
            <a:srgbClr val="175D51"/>
          </a:solidFill>
        </p:spPr>
        <p:txBody>
          <a:bodyPr bIns="1404000" anchor="ctr"/>
          <a:lstStyle>
            <a:lvl1pPr marL="0" indent="0" algn="ctr">
              <a:buNone/>
              <a:defRPr sz="1800">
                <a:solidFill>
                  <a:schemeClr val="bg1"/>
                </a:solidFill>
                <a:latin typeface="Poppins" panose="00000500000000000000" pitchFamily="2" charset="0"/>
                <a:cs typeface="Poppins" panose="00000500000000000000" pitchFamily="2" charset="0"/>
              </a:defRPr>
            </a:lvl1pPr>
          </a:lstStyle>
          <a:p>
            <a:r>
              <a:rPr lang="en-AU"/>
              <a:t>Insert Image</a:t>
            </a:r>
            <a:endParaRPr lang="en-US"/>
          </a:p>
        </p:txBody>
      </p:sp>
      <p:sp>
        <p:nvSpPr>
          <p:cNvPr id="18" name="Text Placeholder 24"/>
          <p:cNvSpPr>
            <a:spLocks noGrp="1"/>
          </p:cNvSpPr>
          <p:nvPr>
            <p:ph type="body" sz="quarter" idx="15" hasCustomPrompt="1"/>
          </p:nvPr>
        </p:nvSpPr>
        <p:spPr>
          <a:xfrm>
            <a:off x="731838" y="5023995"/>
            <a:ext cx="3458936" cy="914096"/>
          </a:xfrm>
          <a:prstGeom prst="rect">
            <a:avLst/>
          </a:prstGeom>
        </p:spPr>
        <p:txBody>
          <a:bodyPr lIns="0" tIns="0" rIns="0" bIns="0" anchor="t"/>
          <a:lstStyle>
            <a:lvl1pPr marL="0" indent="0">
              <a:lnSpc>
                <a:spcPct val="110000"/>
              </a:lnSpc>
              <a:spcBef>
                <a:spcPts val="0"/>
              </a:spcBef>
              <a:spcAft>
                <a:spcPts val="1000"/>
              </a:spcAft>
              <a:buNone/>
              <a:defRPr sz="1800" baseline="0">
                <a:solidFill>
                  <a:schemeClr val="bg1"/>
                </a:solidFill>
                <a:latin typeface="Poppins Light" panose="00000400000000000000" pitchFamily="2" charset="0"/>
                <a:cs typeface="Poppins Light" panose="00000400000000000000" pitchFamily="2" charset="0"/>
              </a:defRPr>
            </a:lvl1pPr>
          </a:lstStyle>
          <a:p>
            <a:pPr lvl="0"/>
            <a:r>
              <a:rPr lang="en-US"/>
              <a:t>This is a subheading. 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p:txBody>
      </p:sp>
      <p:sp>
        <p:nvSpPr>
          <p:cNvPr id="19" name="Text Placeholder 20"/>
          <p:cNvSpPr>
            <a:spLocks noGrp="1"/>
          </p:cNvSpPr>
          <p:nvPr>
            <p:ph type="body" sz="quarter" idx="16" hasCustomPrompt="1"/>
          </p:nvPr>
        </p:nvSpPr>
        <p:spPr>
          <a:xfrm>
            <a:off x="731838" y="2747145"/>
            <a:ext cx="3765733" cy="1341906"/>
          </a:xfrm>
          <a:prstGeom prst="rect">
            <a:avLst/>
          </a:prstGeom>
        </p:spPr>
        <p:txBody>
          <a:bodyPr wrap="square" lIns="0" tIns="0" rIns="0" bIns="0" anchor="b">
            <a:spAutoFit/>
          </a:bodyPr>
          <a:lstStyle>
            <a:lvl1pPr marL="0" indent="0">
              <a:lnSpc>
                <a:spcPct val="90000"/>
              </a:lnSpc>
              <a:spcBef>
                <a:spcPts val="0"/>
              </a:spcBef>
              <a:spcAft>
                <a:spcPts val="1000"/>
              </a:spcAft>
              <a:buNone/>
              <a:defRPr sz="3200" baseline="0">
                <a:solidFill>
                  <a:schemeClr val="bg1"/>
                </a:solidFill>
                <a:latin typeface="Poppins Medium" panose="00000600000000000000" pitchFamily="2" charset="0"/>
                <a:cs typeface="Poppins Medium" panose="00000600000000000000" pitchFamily="2" charset="0"/>
              </a:defRPr>
            </a:lvl1pPr>
          </a:lstStyle>
          <a:p>
            <a:pPr lvl="0"/>
            <a:r>
              <a:rPr lang="en-US"/>
              <a:t>This is a multi line heading for the divider.</a:t>
            </a:r>
          </a:p>
        </p:txBody>
      </p:sp>
      <p:sp>
        <p:nvSpPr>
          <p:cNvPr id="21" name="TextBox 20"/>
          <p:cNvSpPr txBox="1"/>
          <p:nvPr userDrawn="1"/>
        </p:nvSpPr>
        <p:spPr>
          <a:xfrm>
            <a:off x="1194060" y="6294735"/>
            <a:ext cx="1230164" cy="123111"/>
          </a:xfrm>
          <a:prstGeom prst="rect">
            <a:avLst/>
          </a:prstGeom>
          <a:noFill/>
        </p:spPr>
        <p:txBody>
          <a:bodyPr wrap="square" lIns="0" tIns="0" rIns="0" bIns="0" rtlCol="0" anchor="t">
            <a:spAutoFit/>
          </a:bodyPr>
          <a:lstStyle/>
          <a:p>
            <a:r>
              <a:rPr lang="en-AU" sz="800">
                <a:solidFill>
                  <a:schemeClr val="bg1"/>
                </a:solidFill>
                <a:latin typeface="Poppins" panose="00000500000000000000" pitchFamily="2" charset="0"/>
                <a:cs typeface="Poppins" panose="00000500000000000000" pitchFamily="2" charset="0"/>
              </a:rPr>
              <a:t>Copyright © SUSE 2021 </a:t>
            </a:r>
          </a:p>
        </p:txBody>
      </p:sp>
      <p:pic>
        <p:nvPicPr>
          <p:cNvPr id="13" name="Graphic 12">
            <a:extLst>
              <a:ext uri="{FF2B5EF4-FFF2-40B4-BE49-F238E27FC236}">
                <a16:creationId xmlns:a16="http://schemas.microsoft.com/office/drawing/2014/main" id="{1A1EE5D5-02E9-2C40-A48B-2FEF7B721A3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67542" y="6184072"/>
            <a:ext cx="465932" cy="268806"/>
          </a:xfrm>
          <a:prstGeom prst="rect">
            <a:avLst/>
          </a:prstGeom>
        </p:spPr>
      </p:pic>
      <p:grpSp>
        <p:nvGrpSpPr>
          <p:cNvPr id="14" name="Group 13">
            <a:extLst>
              <a:ext uri="{FF2B5EF4-FFF2-40B4-BE49-F238E27FC236}">
                <a16:creationId xmlns:a16="http://schemas.microsoft.com/office/drawing/2014/main" id="{014FC823-BAA7-0D47-BD6B-FC0633B2CFEC}"/>
              </a:ext>
            </a:extLst>
          </p:cNvPr>
          <p:cNvGrpSpPr/>
          <p:nvPr userDrawn="1"/>
        </p:nvGrpSpPr>
        <p:grpSpPr>
          <a:xfrm rot="16200000">
            <a:off x="6061665" y="-6061660"/>
            <a:ext cx="68678" cy="12192005"/>
            <a:chOff x="4713353" y="-1"/>
            <a:chExt cx="73891" cy="6858002"/>
          </a:xfrm>
        </p:grpSpPr>
        <p:sp>
          <p:nvSpPr>
            <p:cNvPr id="15" name="Rectangle 14">
              <a:extLst>
                <a:ext uri="{FF2B5EF4-FFF2-40B4-BE49-F238E27FC236}">
                  <a16:creationId xmlns:a16="http://schemas.microsoft.com/office/drawing/2014/main" id="{9126D6CF-A1C1-0644-80F6-0E805D6C541E}"/>
                </a:ext>
              </a:extLst>
            </p:cNvPr>
            <p:cNvSpPr/>
            <p:nvPr userDrawn="1"/>
          </p:nvSpPr>
          <p:spPr>
            <a:xfrm>
              <a:off x="4713353" y="-1"/>
              <a:ext cx="73890" cy="411659"/>
            </a:xfrm>
            <a:prstGeom prst="rect">
              <a:avLst/>
            </a:prstGeom>
            <a:solidFill>
              <a:srgbClr val="245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A58D322-A3C0-B74B-9931-C3C558C74CDD}"/>
                </a:ext>
              </a:extLst>
            </p:cNvPr>
            <p:cNvSpPr/>
            <p:nvPr userDrawn="1"/>
          </p:nvSpPr>
          <p:spPr>
            <a:xfrm>
              <a:off x="4713357" y="1089421"/>
              <a:ext cx="73886" cy="2035968"/>
            </a:xfrm>
            <a:prstGeom prst="rect">
              <a:avLst/>
            </a:prstGeom>
            <a:solidFill>
              <a:srgbClr val="30B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5EE8A09-B263-1F4C-9278-E7366AED8C0F}"/>
                </a:ext>
              </a:extLst>
            </p:cNvPr>
            <p:cNvSpPr/>
            <p:nvPr userDrawn="1"/>
          </p:nvSpPr>
          <p:spPr>
            <a:xfrm>
              <a:off x="4713357" y="3125390"/>
              <a:ext cx="73887" cy="2035076"/>
            </a:xfrm>
            <a:prstGeom prst="rect">
              <a:avLst/>
            </a:prstGeom>
            <a:solidFill>
              <a:srgbClr val="FE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9CE98E5-F478-8046-A456-89F96D4D2B99}"/>
                </a:ext>
              </a:extLst>
            </p:cNvPr>
            <p:cNvSpPr/>
            <p:nvPr userDrawn="1"/>
          </p:nvSpPr>
          <p:spPr>
            <a:xfrm>
              <a:off x="4713354" y="5160465"/>
              <a:ext cx="73887" cy="16975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3696992-D6C2-BC42-A230-BACBEE2D5712}"/>
                </a:ext>
              </a:extLst>
            </p:cNvPr>
            <p:cNvSpPr/>
            <p:nvPr userDrawn="1"/>
          </p:nvSpPr>
          <p:spPr>
            <a:xfrm>
              <a:off x="4713357" y="411658"/>
              <a:ext cx="73887" cy="67776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34139853"/>
      </p:ext>
    </p:extLst>
  </p:cSld>
  <p:clrMapOvr>
    <a:masterClrMapping/>
  </p:clrMapOvr>
  <p:hf hdr="0" ftr="0" dt="0"/>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Divider Slide | Image | Blue">
    <p:bg>
      <p:bgPr>
        <a:solidFill>
          <a:schemeClr val="accent2"/>
        </a:solidFill>
        <a:effectLst/>
      </p:bgPr>
    </p:bg>
    <p:spTree>
      <p:nvGrpSpPr>
        <p:cNvPr id="1" name=""/>
        <p:cNvGrpSpPr/>
        <p:nvPr/>
      </p:nvGrpSpPr>
      <p:grpSpPr>
        <a:xfrm>
          <a:off x="0" y="0"/>
          <a:ext cx="0" cy="0"/>
          <a:chOff x="0" y="0"/>
          <a:chExt cx="0" cy="0"/>
        </a:xfrm>
      </p:grpSpPr>
      <p:sp>
        <p:nvSpPr>
          <p:cNvPr id="57" name="Rectangle 56"/>
          <p:cNvSpPr/>
          <p:nvPr userDrawn="1"/>
        </p:nvSpPr>
        <p:spPr>
          <a:xfrm>
            <a:off x="1" y="4689475"/>
            <a:ext cx="5592726" cy="21685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Placeholder 24"/>
          <p:cNvSpPr>
            <a:spLocks noGrp="1"/>
          </p:cNvSpPr>
          <p:nvPr>
            <p:ph type="body" sz="quarter" idx="15" hasCustomPrompt="1"/>
          </p:nvPr>
        </p:nvSpPr>
        <p:spPr>
          <a:xfrm>
            <a:off x="731838" y="5023995"/>
            <a:ext cx="3458936" cy="720725"/>
          </a:xfrm>
          <a:prstGeom prst="rect">
            <a:avLst/>
          </a:prstGeom>
        </p:spPr>
        <p:txBody>
          <a:bodyPr lIns="0" tIns="0" rIns="0" bIns="0" anchor="t"/>
          <a:lstStyle>
            <a:lvl1pPr marL="0" indent="0">
              <a:lnSpc>
                <a:spcPct val="110000"/>
              </a:lnSpc>
              <a:spcBef>
                <a:spcPts val="0"/>
              </a:spcBef>
              <a:spcAft>
                <a:spcPts val="1000"/>
              </a:spcAft>
              <a:buNone/>
              <a:defRPr sz="1800" baseline="0">
                <a:solidFill>
                  <a:schemeClr val="bg1"/>
                </a:solidFill>
                <a:latin typeface="Poppins Light" panose="00000400000000000000" pitchFamily="2" charset="0"/>
                <a:cs typeface="Poppins Light" panose="00000400000000000000" pitchFamily="2" charset="0"/>
              </a:defRPr>
            </a:lvl1pPr>
          </a:lstStyle>
          <a:p>
            <a:pPr lvl="0"/>
            <a:r>
              <a:rPr lang="en-US"/>
              <a:t>This is a subheading. 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p:txBody>
      </p:sp>
      <p:sp>
        <p:nvSpPr>
          <p:cNvPr id="59" name="Text Placeholder 20">
            <a:extLst>
              <a:ext uri="{FF2B5EF4-FFF2-40B4-BE49-F238E27FC236}">
                <a16:creationId xmlns:a16="http://schemas.microsoft.com/office/drawing/2014/main" id="{E88A184D-33F6-7C41-AA71-C8EC8B8D6F7D}"/>
              </a:ext>
            </a:extLst>
          </p:cNvPr>
          <p:cNvSpPr>
            <a:spLocks noGrp="1"/>
          </p:cNvSpPr>
          <p:nvPr>
            <p:ph type="body" sz="quarter" idx="16" hasCustomPrompt="1"/>
          </p:nvPr>
        </p:nvSpPr>
        <p:spPr>
          <a:xfrm>
            <a:off x="731838" y="2747145"/>
            <a:ext cx="3765733" cy="1341906"/>
          </a:xfrm>
          <a:prstGeom prst="rect">
            <a:avLst/>
          </a:prstGeom>
        </p:spPr>
        <p:txBody>
          <a:bodyPr wrap="square" lIns="0" tIns="0" rIns="0" bIns="0" anchor="b">
            <a:spAutoFit/>
          </a:bodyPr>
          <a:lstStyle>
            <a:lvl1pPr marL="0" indent="0">
              <a:lnSpc>
                <a:spcPct val="90000"/>
              </a:lnSpc>
              <a:spcBef>
                <a:spcPts val="0"/>
              </a:spcBef>
              <a:spcAft>
                <a:spcPts val="1000"/>
              </a:spcAft>
              <a:buNone/>
              <a:defRPr sz="3200" baseline="0">
                <a:solidFill>
                  <a:schemeClr val="bg1"/>
                </a:solidFill>
                <a:latin typeface="Poppins Medium" panose="00000600000000000000" pitchFamily="2" charset="0"/>
                <a:cs typeface="Poppins Medium" panose="00000600000000000000" pitchFamily="2" charset="0"/>
              </a:defRPr>
            </a:lvl1pPr>
          </a:lstStyle>
          <a:p>
            <a:pPr lvl="0"/>
            <a:r>
              <a:rPr lang="en-US"/>
              <a:t>This is a multi line heading for the divider.</a:t>
            </a:r>
          </a:p>
        </p:txBody>
      </p:sp>
      <p:sp>
        <p:nvSpPr>
          <p:cNvPr id="61" name="TextBox 60">
            <a:extLst>
              <a:ext uri="{FF2B5EF4-FFF2-40B4-BE49-F238E27FC236}">
                <a16:creationId xmlns:a16="http://schemas.microsoft.com/office/drawing/2014/main" id="{5F8A0F2B-072F-6E4D-985C-5DEB7871510F}"/>
              </a:ext>
            </a:extLst>
          </p:cNvPr>
          <p:cNvSpPr txBox="1"/>
          <p:nvPr userDrawn="1"/>
        </p:nvSpPr>
        <p:spPr>
          <a:xfrm>
            <a:off x="1194060" y="6294735"/>
            <a:ext cx="1230164" cy="123111"/>
          </a:xfrm>
          <a:prstGeom prst="rect">
            <a:avLst/>
          </a:prstGeom>
          <a:noFill/>
        </p:spPr>
        <p:txBody>
          <a:bodyPr wrap="square" lIns="0" tIns="0" rIns="0" bIns="0" rtlCol="0" anchor="t">
            <a:spAutoFit/>
          </a:bodyPr>
          <a:lstStyle/>
          <a:p>
            <a:r>
              <a:rPr lang="en-AU" sz="800">
                <a:solidFill>
                  <a:schemeClr val="bg1"/>
                </a:solidFill>
                <a:latin typeface="Poppins" panose="00000500000000000000" pitchFamily="2" charset="0"/>
                <a:cs typeface="Poppins" panose="00000500000000000000" pitchFamily="2" charset="0"/>
              </a:rPr>
              <a:t>Copyright © SUSE 2021 </a:t>
            </a:r>
          </a:p>
        </p:txBody>
      </p:sp>
      <p:sp>
        <p:nvSpPr>
          <p:cNvPr id="63" name="Picture Placeholder 15">
            <a:extLst>
              <a:ext uri="{FF2B5EF4-FFF2-40B4-BE49-F238E27FC236}">
                <a16:creationId xmlns:a16="http://schemas.microsoft.com/office/drawing/2014/main" id="{9F99AB39-9FBC-4245-A63A-A398A9B371F0}"/>
              </a:ext>
            </a:extLst>
          </p:cNvPr>
          <p:cNvSpPr>
            <a:spLocks noGrp="1"/>
          </p:cNvSpPr>
          <p:nvPr>
            <p:ph type="pic" sz="quarter" idx="13" hasCustomPrompt="1"/>
          </p:nvPr>
        </p:nvSpPr>
        <p:spPr>
          <a:xfrm>
            <a:off x="5556250" y="68684"/>
            <a:ext cx="6635750" cy="6789315"/>
          </a:xfrm>
          <a:prstGeom prst="rect">
            <a:avLst/>
          </a:prstGeom>
          <a:solidFill>
            <a:srgbClr val="3138A7"/>
          </a:solidFill>
        </p:spPr>
        <p:txBody>
          <a:bodyPr bIns="1404000" anchor="ctr"/>
          <a:lstStyle>
            <a:lvl1pPr marL="0" indent="0" algn="ctr">
              <a:buNone/>
              <a:defRPr sz="1800">
                <a:solidFill>
                  <a:schemeClr val="bg1"/>
                </a:solidFill>
                <a:latin typeface="Poppins" panose="00000500000000000000" pitchFamily="2" charset="0"/>
                <a:cs typeface="Poppins" panose="00000500000000000000" pitchFamily="2" charset="0"/>
              </a:defRPr>
            </a:lvl1pPr>
          </a:lstStyle>
          <a:p>
            <a:r>
              <a:rPr lang="en-AU"/>
              <a:t>Insert Image</a:t>
            </a:r>
            <a:endParaRPr lang="en-US"/>
          </a:p>
        </p:txBody>
      </p:sp>
      <p:pic>
        <p:nvPicPr>
          <p:cNvPr id="15" name="Graphic 14">
            <a:extLst>
              <a:ext uri="{FF2B5EF4-FFF2-40B4-BE49-F238E27FC236}">
                <a16:creationId xmlns:a16="http://schemas.microsoft.com/office/drawing/2014/main" id="{572FD3EB-F020-9940-8638-69B1978F100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67542" y="6184072"/>
            <a:ext cx="465932" cy="268806"/>
          </a:xfrm>
          <a:prstGeom prst="rect">
            <a:avLst/>
          </a:prstGeom>
        </p:spPr>
      </p:pic>
      <p:grpSp>
        <p:nvGrpSpPr>
          <p:cNvPr id="13" name="Group 12">
            <a:extLst>
              <a:ext uri="{FF2B5EF4-FFF2-40B4-BE49-F238E27FC236}">
                <a16:creationId xmlns:a16="http://schemas.microsoft.com/office/drawing/2014/main" id="{F5F872BC-0328-B848-AC94-36997AEDEFFD}"/>
              </a:ext>
            </a:extLst>
          </p:cNvPr>
          <p:cNvGrpSpPr/>
          <p:nvPr userDrawn="1"/>
        </p:nvGrpSpPr>
        <p:grpSpPr>
          <a:xfrm rot="16200000">
            <a:off x="6061665" y="-6061660"/>
            <a:ext cx="68678" cy="12192005"/>
            <a:chOff x="4713353" y="-1"/>
            <a:chExt cx="73891" cy="6858002"/>
          </a:xfrm>
        </p:grpSpPr>
        <p:sp>
          <p:nvSpPr>
            <p:cNvPr id="14" name="Rectangle 13">
              <a:extLst>
                <a:ext uri="{FF2B5EF4-FFF2-40B4-BE49-F238E27FC236}">
                  <a16:creationId xmlns:a16="http://schemas.microsoft.com/office/drawing/2014/main" id="{CD2DA6DD-ECB8-074E-8601-E6B0DDC8DC12}"/>
                </a:ext>
              </a:extLst>
            </p:cNvPr>
            <p:cNvSpPr/>
            <p:nvPr userDrawn="1"/>
          </p:nvSpPr>
          <p:spPr>
            <a:xfrm>
              <a:off x="4713353" y="-1"/>
              <a:ext cx="73890" cy="411659"/>
            </a:xfrm>
            <a:prstGeom prst="rect">
              <a:avLst/>
            </a:prstGeom>
            <a:solidFill>
              <a:srgbClr val="245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A2DEEF6-1772-184E-B1B4-24417226B923}"/>
                </a:ext>
              </a:extLst>
            </p:cNvPr>
            <p:cNvSpPr/>
            <p:nvPr userDrawn="1"/>
          </p:nvSpPr>
          <p:spPr>
            <a:xfrm>
              <a:off x="4713357" y="1089421"/>
              <a:ext cx="73886" cy="2035968"/>
            </a:xfrm>
            <a:prstGeom prst="rect">
              <a:avLst/>
            </a:prstGeom>
            <a:solidFill>
              <a:srgbClr val="30B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B74FDD9-529D-C149-A292-A87D341E274A}"/>
                </a:ext>
              </a:extLst>
            </p:cNvPr>
            <p:cNvSpPr/>
            <p:nvPr userDrawn="1"/>
          </p:nvSpPr>
          <p:spPr>
            <a:xfrm>
              <a:off x="4713357" y="3125390"/>
              <a:ext cx="73887" cy="2035076"/>
            </a:xfrm>
            <a:prstGeom prst="rect">
              <a:avLst/>
            </a:prstGeom>
            <a:solidFill>
              <a:srgbClr val="FE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E12924-619C-6848-97CF-C7D9E14DBCC6}"/>
                </a:ext>
              </a:extLst>
            </p:cNvPr>
            <p:cNvSpPr/>
            <p:nvPr userDrawn="1"/>
          </p:nvSpPr>
          <p:spPr>
            <a:xfrm>
              <a:off x="4713354" y="5160465"/>
              <a:ext cx="73887" cy="16975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B2D7B70-8913-A646-BD21-C7822A85CD07}"/>
                </a:ext>
              </a:extLst>
            </p:cNvPr>
            <p:cNvSpPr/>
            <p:nvPr userDrawn="1"/>
          </p:nvSpPr>
          <p:spPr>
            <a:xfrm>
              <a:off x="4713357" y="411658"/>
              <a:ext cx="73887" cy="67776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18530385"/>
      </p:ext>
    </p:extLst>
  </p:cSld>
  <p:clrMapOvr>
    <a:masterClrMapping/>
  </p:clrMapOvr>
  <p:hf hdr="0" ftr="0" dt="0"/>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Sub Divider Slide | Blue">
    <p:bg>
      <p:bgPr>
        <a:solidFill>
          <a:schemeClr val="accent2"/>
        </a:solidFill>
        <a:effectLst/>
      </p:bgPr>
    </p:bg>
    <p:spTree>
      <p:nvGrpSpPr>
        <p:cNvPr id="1" name=""/>
        <p:cNvGrpSpPr/>
        <p:nvPr/>
      </p:nvGrpSpPr>
      <p:grpSpPr>
        <a:xfrm>
          <a:off x="0" y="0"/>
          <a:ext cx="0" cy="0"/>
          <a:chOff x="0" y="0"/>
          <a:chExt cx="0" cy="0"/>
        </a:xfrm>
      </p:grpSpPr>
      <p:sp>
        <p:nvSpPr>
          <p:cNvPr id="21" name="TextBox 20"/>
          <p:cNvSpPr txBox="1"/>
          <p:nvPr userDrawn="1"/>
        </p:nvSpPr>
        <p:spPr>
          <a:xfrm>
            <a:off x="1194060" y="6294735"/>
            <a:ext cx="1230164" cy="123111"/>
          </a:xfrm>
          <a:prstGeom prst="rect">
            <a:avLst/>
          </a:prstGeom>
          <a:noFill/>
        </p:spPr>
        <p:txBody>
          <a:bodyPr wrap="square" lIns="0" tIns="0" rIns="0" bIns="0" rtlCol="0" anchor="t">
            <a:spAutoFit/>
          </a:bodyPr>
          <a:lstStyle/>
          <a:p>
            <a:r>
              <a:rPr lang="en-AU" sz="800">
                <a:solidFill>
                  <a:schemeClr val="bg1"/>
                </a:solidFill>
                <a:latin typeface="Poppins" panose="00000500000000000000" pitchFamily="2" charset="0"/>
                <a:cs typeface="Poppins" panose="00000500000000000000" pitchFamily="2" charset="0"/>
              </a:rPr>
              <a:t>Copyright © SUSE 2021 </a:t>
            </a:r>
          </a:p>
        </p:txBody>
      </p:sp>
      <p:sp>
        <p:nvSpPr>
          <p:cNvPr id="58" name="Text Placeholder 24"/>
          <p:cNvSpPr>
            <a:spLocks noGrp="1"/>
          </p:cNvSpPr>
          <p:nvPr>
            <p:ph type="body" sz="quarter" idx="15" hasCustomPrompt="1"/>
          </p:nvPr>
        </p:nvSpPr>
        <p:spPr>
          <a:xfrm>
            <a:off x="731838" y="5023995"/>
            <a:ext cx="3458936" cy="914096"/>
          </a:xfrm>
          <a:prstGeom prst="rect">
            <a:avLst/>
          </a:prstGeom>
        </p:spPr>
        <p:txBody>
          <a:bodyPr lIns="0" tIns="0" rIns="0" bIns="0" anchor="t"/>
          <a:lstStyle>
            <a:lvl1pPr marL="0" indent="0">
              <a:lnSpc>
                <a:spcPct val="110000"/>
              </a:lnSpc>
              <a:spcBef>
                <a:spcPts val="0"/>
              </a:spcBef>
              <a:spcAft>
                <a:spcPts val="1000"/>
              </a:spcAft>
              <a:buNone/>
              <a:defRPr sz="1800" baseline="0">
                <a:solidFill>
                  <a:schemeClr val="bg1"/>
                </a:solidFill>
                <a:latin typeface="Poppins Light" panose="00000400000000000000" pitchFamily="2" charset="0"/>
                <a:cs typeface="Poppins Light" panose="00000400000000000000" pitchFamily="2" charset="0"/>
              </a:defRPr>
            </a:lvl1pPr>
          </a:lstStyle>
          <a:p>
            <a:pPr lvl="0"/>
            <a:r>
              <a:rPr lang="en-US"/>
              <a:t>This is a subheading. 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p:txBody>
      </p:sp>
      <p:sp>
        <p:nvSpPr>
          <p:cNvPr id="13" name="Text Placeholder 20">
            <a:extLst>
              <a:ext uri="{FF2B5EF4-FFF2-40B4-BE49-F238E27FC236}">
                <a16:creationId xmlns:a16="http://schemas.microsoft.com/office/drawing/2014/main" id="{02703006-D2CE-4446-8BD4-FCFA4AF880EB}"/>
              </a:ext>
            </a:extLst>
          </p:cNvPr>
          <p:cNvSpPr>
            <a:spLocks noGrp="1"/>
          </p:cNvSpPr>
          <p:nvPr>
            <p:ph type="body" sz="quarter" idx="16" hasCustomPrompt="1"/>
          </p:nvPr>
        </p:nvSpPr>
        <p:spPr>
          <a:xfrm>
            <a:off x="731838" y="2747145"/>
            <a:ext cx="3765733" cy="1341906"/>
          </a:xfrm>
          <a:prstGeom prst="rect">
            <a:avLst/>
          </a:prstGeom>
        </p:spPr>
        <p:txBody>
          <a:bodyPr wrap="square" lIns="0" tIns="0" rIns="0" bIns="0" anchor="b">
            <a:spAutoFit/>
          </a:bodyPr>
          <a:lstStyle>
            <a:lvl1pPr marL="0" indent="0">
              <a:lnSpc>
                <a:spcPct val="90000"/>
              </a:lnSpc>
              <a:spcBef>
                <a:spcPts val="0"/>
              </a:spcBef>
              <a:spcAft>
                <a:spcPts val="1000"/>
              </a:spcAft>
              <a:buNone/>
              <a:defRPr sz="3200" baseline="0">
                <a:solidFill>
                  <a:schemeClr val="bg1"/>
                </a:solidFill>
                <a:latin typeface="Poppins Medium" panose="00000600000000000000" pitchFamily="2" charset="0"/>
                <a:cs typeface="Poppins Medium" panose="00000600000000000000" pitchFamily="2" charset="0"/>
              </a:defRPr>
            </a:lvl1pPr>
          </a:lstStyle>
          <a:p>
            <a:pPr lvl="0"/>
            <a:r>
              <a:rPr lang="en-US"/>
              <a:t>This is a multi line heading for the sub divider.</a:t>
            </a:r>
          </a:p>
        </p:txBody>
      </p:sp>
      <p:sp>
        <p:nvSpPr>
          <p:cNvPr id="12" name="Slide Number Placeholder 5">
            <a:extLst>
              <a:ext uri="{FF2B5EF4-FFF2-40B4-BE49-F238E27FC236}">
                <a16:creationId xmlns:a16="http://schemas.microsoft.com/office/drawing/2014/main" id="{80FDCF5C-86B3-F440-A893-470B69F0DBE2}"/>
              </a:ext>
            </a:extLst>
          </p:cNvPr>
          <p:cNvSpPr>
            <a:spLocks noGrp="1"/>
          </p:cNvSpPr>
          <p:nvPr>
            <p:ph type="sldNum" sz="quarter" idx="4"/>
          </p:nvPr>
        </p:nvSpPr>
        <p:spPr>
          <a:xfrm>
            <a:off x="11171275" y="6294734"/>
            <a:ext cx="288888" cy="123112"/>
          </a:xfrm>
          <a:prstGeom prst="rect">
            <a:avLst/>
          </a:prstGeom>
        </p:spPr>
        <p:txBody>
          <a:bodyPr vert="horz" wrap="square" lIns="0" tIns="0" rIns="0" bIns="0" rtlCol="0" anchor="t">
            <a:spAutoFit/>
          </a:bodyPr>
          <a:lstStyle>
            <a:lvl1pPr algn="r">
              <a:defRPr sz="800">
                <a:solidFill>
                  <a:schemeClr val="bg1"/>
                </a:solidFill>
                <a:latin typeface="Poppins SemiBold" panose="00000700000000000000" pitchFamily="2" charset="0"/>
                <a:cs typeface="Poppins SemiBold" panose="00000700000000000000" pitchFamily="2" charset="0"/>
              </a:defRPr>
            </a:lvl1pPr>
          </a:lstStyle>
          <a:p>
            <a:fld id="{866D8E11-A83D-46AC-BA35-C493C365AC69}" type="slidenum">
              <a:rPr lang="en-US" smtClean="0"/>
              <a:pPr/>
              <a:t>‹#›</a:t>
            </a:fld>
            <a:endParaRPr lang="en-US"/>
          </a:p>
        </p:txBody>
      </p:sp>
      <p:pic>
        <p:nvPicPr>
          <p:cNvPr id="19" name="Graphic 18">
            <a:extLst>
              <a:ext uri="{FF2B5EF4-FFF2-40B4-BE49-F238E27FC236}">
                <a16:creationId xmlns:a16="http://schemas.microsoft.com/office/drawing/2014/main" id="{4AF8D14F-4AC9-3A47-A623-75AEACF02C2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67542" y="6184072"/>
            <a:ext cx="465932" cy="268806"/>
          </a:xfrm>
          <a:prstGeom prst="rect">
            <a:avLst/>
          </a:prstGeom>
        </p:spPr>
      </p:pic>
      <p:grpSp>
        <p:nvGrpSpPr>
          <p:cNvPr id="14" name="Group 13">
            <a:extLst>
              <a:ext uri="{FF2B5EF4-FFF2-40B4-BE49-F238E27FC236}">
                <a16:creationId xmlns:a16="http://schemas.microsoft.com/office/drawing/2014/main" id="{D714D376-7D0D-F54B-A54B-A2161EA74C36}"/>
              </a:ext>
            </a:extLst>
          </p:cNvPr>
          <p:cNvGrpSpPr/>
          <p:nvPr userDrawn="1"/>
        </p:nvGrpSpPr>
        <p:grpSpPr>
          <a:xfrm rot="16200000">
            <a:off x="6061664" y="-6061660"/>
            <a:ext cx="68678" cy="12192005"/>
            <a:chOff x="4713353" y="-1"/>
            <a:chExt cx="73891" cy="6858002"/>
          </a:xfrm>
        </p:grpSpPr>
        <p:sp>
          <p:nvSpPr>
            <p:cNvPr id="15" name="Rectangle 14">
              <a:extLst>
                <a:ext uri="{FF2B5EF4-FFF2-40B4-BE49-F238E27FC236}">
                  <a16:creationId xmlns:a16="http://schemas.microsoft.com/office/drawing/2014/main" id="{D74BC7B6-F0F9-C14D-A791-D1117243008E}"/>
                </a:ext>
              </a:extLst>
            </p:cNvPr>
            <p:cNvSpPr/>
            <p:nvPr userDrawn="1"/>
          </p:nvSpPr>
          <p:spPr>
            <a:xfrm>
              <a:off x="4713353" y="-1"/>
              <a:ext cx="73890" cy="411659"/>
            </a:xfrm>
            <a:prstGeom prst="rect">
              <a:avLst/>
            </a:prstGeom>
            <a:solidFill>
              <a:srgbClr val="245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F25AF68-C4D3-C244-A93B-AC3F3D323B86}"/>
                </a:ext>
              </a:extLst>
            </p:cNvPr>
            <p:cNvSpPr/>
            <p:nvPr userDrawn="1"/>
          </p:nvSpPr>
          <p:spPr>
            <a:xfrm>
              <a:off x="4713354" y="1089421"/>
              <a:ext cx="73889" cy="3393281"/>
            </a:xfrm>
            <a:prstGeom prst="rect">
              <a:avLst/>
            </a:prstGeom>
            <a:solidFill>
              <a:srgbClr val="30B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B8CE747-C46B-E149-B655-6698F061B6A3}"/>
                </a:ext>
              </a:extLst>
            </p:cNvPr>
            <p:cNvSpPr/>
            <p:nvPr userDrawn="1"/>
          </p:nvSpPr>
          <p:spPr>
            <a:xfrm>
              <a:off x="4713354" y="4482703"/>
              <a:ext cx="73889" cy="677762"/>
            </a:xfrm>
            <a:prstGeom prst="rect">
              <a:avLst/>
            </a:prstGeom>
            <a:solidFill>
              <a:srgbClr val="FE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1218257-A5D8-BA41-BC14-710D89AE8F8D}"/>
                </a:ext>
              </a:extLst>
            </p:cNvPr>
            <p:cNvSpPr/>
            <p:nvPr userDrawn="1"/>
          </p:nvSpPr>
          <p:spPr>
            <a:xfrm>
              <a:off x="4713354" y="5160465"/>
              <a:ext cx="73887" cy="169753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41290B9-94EE-AA43-A219-FDCC171A6C35}"/>
                </a:ext>
              </a:extLst>
            </p:cNvPr>
            <p:cNvSpPr/>
            <p:nvPr userDrawn="1"/>
          </p:nvSpPr>
          <p:spPr>
            <a:xfrm>
              <a:off x="4713356" y="411657"/>
              <a:ext cx="73888" cy="6777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35437411"/>
      </p:ext>
    </p:extLst>
  </p:cSld>
  <p:clrMapOvr>
    <a:masterClrMapping/>
  </p:clrMapOvr>
  <p:hf hdr="0" ftr="0" dt="0"/>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Sub Divider Slide | Green">
    <p:bg>
      <p:bgPr>
        <a:solidFill>
          <a:schemeClr val="accent1"/>
        </a:solidFill>
        <a:effectLst/>
      </p:bgPr>
    </p:bg>
    <p:spTree>
      <p:nvGrpSpPr>
        <p:cNvPr id="1" name=""/>
        <p:cNvGrpSpPr/>
        <p:nvPr/>
      </p:nvGrpSpPr>
      <p:grpSpPr>
        <a:xfrm>
          <a:off x="0" y="0"/>
          <a:ext cx="0" cy="0"/>
          <a:chOff x="0" y="0"/>
          <a:chExt cx="0" cy="0"/>
        </a:xfrm>
      </p:grpSpPr>
      <p:sp>
        <p:nvSpPr>
          <p:cNvPr id="21" name="TextBox 20"/>
          <p:cNvSpPr txBox="1"/>
          <p:nvPr userDrawn="1"/>
        </p:nvSpPr>
        <p:spPr>
          <a:xfrm>
            <a:off x="1194060" y="6294735"/>
            <a:ext cx="1230164" cy="123111"/>
          </a:xfrm>
          <a:prstGeom prst="rect">
            <a:avLst/>
          </a:prstGeom>
          <a:noFill/>
        </p:spPr>
        <p:txBody>
          <a:bodyPr wrap="square" lIns="0" tIns="0" rIns="0" bIns="0" rtlCol="0" anchor="t">
            <a:spAutoFit/>
          </a:bodyPr>
          <a:lstStyle/>
          <a:p>
            <a:r>
              <a:rPr lang="en-AU" sz="800">
                <a:solidFill>
                  <a:schemeClr val="bg1"/>
                </a:solidFill>
                <a:latin typeface="Poppins" panose="00000500000000000000" pitchFamily="2" charset="0"/>
                <a:cs typeface="Poppins" panose="00000500000000000000" pitchFamily="2" charset="0"/>
              </a:rPr>
              <a:t>Copyright © SUSE 2021 </a:t>
            </a:r>
          </a:p>
        </p:txBody>
      </p:sp>
      <p:sp>
        <p:nvSpPr>
          <p:cNvPr id="58" name="Text Placeholder 24"/>
          <p:cNvSpPr>
            <a:spLocks noGrp="1"/>
          </p:cNvSpPr>
          <p:nvPr>
            <p:ph type="body" sz="quarter" idx="15" hasCustomPrompt="1"/>
          </p:nvPr>
        </p:nvSpPr>
        <p:spPr>
          <a:xfrm>
            <a:off x="731838" y="5023995"/>
            <a:ext cx="3458936" cy="914096"/>
          </a:xfrm>
          <a:prstGeom prst="rect">
            <a:avLst/>
          </a:prstGeom>
        </p:spPr>
        <p:txBody>
          <a:bodyPr lIns="0" tIns="0" rIns="0" bIns="0" anchor="t"/>
          <a:lstStyle>
            <a:lvl1pPr marL="0" indent="0">
              <a:lnSpc>
                <a:spcPct val="110000"/>
              </a:lnSpc>
              <a:spcBef>
                <a:spcPts val="0"/>
              </a:spcBef>
              <a:spcAft>
                <a:spcPts val="1000"/>
              </a:spcAft>
              <a:buNone/>
              <a:defRPr sz="1800" baseline="0">
                <a:solidFill>
                  <a:schemeClr val="bg1"/>
                </a:solidFill>
                <a:latin typeface="Poppins Light" panose="00000400000000000000" pitchFamily="2" charset="0"/>
                <a:cs typeface="Poppins Light" panose="00000400000000000000" pitchFamily="2" charset="0"/>
              </a:defRPr>
            </a:lvl1pPr>
          </a:lstStyle>
          <a:p>
            <a:pPr lvl="0"/>
            <a:r>
              <a:rPr lang="en-US"/>
              <a:t>This is a subheading. 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p:txBody>
      </p:sp>
      <p:sp>
        <p:nvSpPr>
          <p:cNvPr id="13" name="Text Placeholder 20">
            <a:extLst>
              <a:ext uri="{FF2B5EF4-FFF2-40B4-BE49-F238E27FC236}">
                <a16:creationId xmlns:a16="http://schemas.microsoft.com/office/drawing/2014/main" id="{02703006-D2CE-4446-8BD4-FCFA4AF880EB}"/>
              </a:ext>
            </a:extLst>
          </p:cNvPr>
          <p:cNvSpPr>
            <a:spLocks noGrp="1"/>
          </p:cNvSpPr>
          <p:nvPr>
            <p:ph type="body" sz="quarter" idx="16" hasCustomPrompt="1"/>
          </p:nvPr>
        </p:nvSpPr>
        <p:spPr>
          <a:xfrm>
            <a:off x="731838" y="2747145"/>
            <a:ext cx="3765733" cy="1341906"/>
          </a:xfrm>
          <a:prstGeom prst="rect">
            <a:avLst/>
          </a:prstGeom>
        </p:spPr>
        <p:txBody>
          <a:bodyPr wrap="square" lIns="0" tIns="0" rIns="0" bIns="0" anchor="b">
            <a:spAutoFit/>
          </a:bodyPr>
          <a:lstStyle>
            <a:lvl1pPr marL="0" indent="0">
              <a:lnSpc>
                <a:spcPct val="90000"/>
              </a:lnSpc>
              <a:spcBef>
                <a:spcPts val="0"/>
              </a:spcBef>
              <a:spcAft>
                <a:spcPts val="1000"/>
              </a:spcAft>
              <a:buNone/>
              <a:defRPr sz="3200" baseline="0">
                <a:solidFill>
                  <a:schemeClr val="bg1"/>
                </a:solidFill>
                <a:latin typeface="Poppins Medium" panose="00000600000000000000" pitchFamily="2" charset="0"/>
                <a:cs typeface="Poppins Medium" panose="00000600000000000000" pitchFamily="2" charset="0"/>
              </a:defRPr>
            </a:lvl1pPr>
          </a:lstStyle>
          <a:p>
            <a:pPr lvl="0"/>
            <a:r>
              <a:rPr lang="en-US"/>
              <a:t>This is a multi line heading for the sub divider.</a:t>
            </a:r>
          </a:p>
        </p:txBody>
      </p:sp>
      <p:pic>
        <p:nvPicPr>
          <p:cNvPr id="15" name="Graphic 14">
            <a:extLst>
              <a:ext uri="{FF2B5EF4-FFF2-40B4-BE49-F238E27FC236}">
                <a16:creationId xmlns:a16="http://schemas.microsoft.com/office/drawing/2014/main" id="{D7F32885-17BE-BB4C-BC30-A4F388E5EDB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67542" y="6184072"/>
            <a:ext cx="465932" cy="268806"/>
          </a:xfrm>
          <a:prstGeom prst="rect">
            <a:avLst/>
          </a:prstGeom>
        </p:spPr>
      </p:pic>
      <p:sp>
        <p:nvSpPr>
          <p:cNvPr id="16" name="Slide Number Placeholder 5">
            <a:extLst>
              <a:ext uri="{FF2B5EF4-FFF2-40B4-BE49-F238E27FC236}">
                <a16:creationId xmlns:a16="http://schemas.microsoft.com/office/drawing/2014/main" id="{4B20EB30-CB43-734C-8DF0-DAB944A28EA9}"/>
              </a:ext>
            </a:extLst>
          </p:cNvPr>
          <p:cNvSpPr>
            <a:spLocks noGrp="1"/>
          </p:cNvSpPr>
          <p:nvPr>
            <p:ph type="sldNum" sz="quarter" idx="4"/>
          </p:nvPr>
        </p:nvSpPr>
        <p:spPr>
          <a:xfrm>
            <a:off x="11171275" y="6294734"/>
            <a:ext cx="288888" cy="123112"/>
          </a:xfrm>
          <a:prstGeom prst="rect">
            <a:avLst/>
          </a:prstGeom>
        </p:spPr>
        <p:txBody>
          <a:bodyPr vert="horz" wrap="square" lIns="0" tIns="0" rIns="0" bIns="0" rtlCol="0" anchor="t">
            <a:spAutoFit/>
          </a:bodyPr>
          <a:lstStyle>
            <a:lvl1pPr algn="r">
              <a:defRPr sz="800">
                <a:solidFill>
                  <a:schemeClr val="bg1"/>
                </a:solidFill>
                <a:latin typeface="Poppins SemiBold" panose="00000700000000000000" pitchFamily="2" charset="0"/>
                <a:cs typeface="Poppins SemiBold" panose="00000700000000000000" pitchFamily="2" charset="0"/>
              </a:defRPr>
            </a:lvl1pPr>
          </a:lstStyle>
          <a:p>
            <a:fld id="{866D8E11-A83D-46AC-BA35-C493C365AC69}" type="slidenum">
              <a:rPr lang="en-US" smtClean="0"/>
              <a:pPr/>
              <a:t>‹#›</a:t>
            </a:fld>
            <a:endParaRPr lang="en-US"/>
          </a:p>
        </p:txBody>
      </p:sp>
      <p:grpSp>
        <p:nvGrpSpPr>
          <p:cNvPr id="14" name="Group 13">
            <a:extLst>
              <a:ext uri="{FF2B5EF4-FFF2-40B4-BE49-F238E27FC236}">
                <a16:creationId xmlns:a16="http://schemas.microsoft.com/office/drawing/2014/main" id="{289DCBA6-2AB6-C440-8E88-1FB782E4B7F7}"/>
              </a:ext>
            </a:extLst>
          </p:cNvPr>
          <p:cNvGrpSpPr/>
          <p:nvPr userDrawn="1"/>
        </p:nvGrpSpPr>
        <p:grpSpPr>
          <a:xfrm rot="16200000">
            <a:off x="6061664" y="-6061660"/>
            <a:ext cx="68678" cy="12192005"/>
            <a:chOff x="4713353" y="-1"/>
            <a:chExt cx="73891" cy="6858002"/>
          </a:xfrm>
        </p:grpSpPr>
        <p:sp>
          <p:nvSpPr>
            <p:cNvPr id="17" name="Rectangle 16">
              <a:extLst>
                <a:ext uri="{FF2B5EF4-FFF2-40B4-BE49-F238E27FC236}">
                  <a16:creationId xmlns:a16="http://schemas.microsoft.com/office/drawing/2014/main" id="{C889F473-B9AC-7E4C-9A8E-A9A212293512}"/>
                </a:ext>
              </a:extLst>
            </p:cNvPr>
            <p:cNvSpPr/>
            <p:nvPr userDrawn="1"/>
          </p:nvSpPr>
          <p:spPr>
            <a:xfrm>
              <a:off x="4713353" y="-1"/>
              <a:ext cx="73890" cy="411659"/>
            </a:xfrm>
            <a:prstGeom prst="rect">
              <a:avLst/>
            </a:prstGeom>
            <a:solidFill>
              <a:srgbClr val="245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54A3BF4-F103-0C45-A5B2-DAA83B5C852E}"/>
                </a:ext>
              </a:extLst>
            </p:cNvPr>
            <p:cNvSpPr/>
            <p:nvPr userDrawn="1"/>
          </p:nvSpPr>
          <p:spPr>
            <a:xfrm>
              <a:off x="4713354" y="1089421"/>
              <a:ext cx="73889" cy="339328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3F7BF4F-0E05-A24A-A408-EBB78BEF68BC}"/>
                </a:ext>
              </a:extLst>
            </p:cNvPr>
            <p:cNvSpPr/>
            <p:nvPr userDrawn="1"/>
          </p:nvSpPr>
          <p:spPr>
            <a:xfrm>
              <a:off x="4713354" y="4482703"/>
              <a:ext cx="73889" cy="677762"/>
            </a:xfrm>
            <a:prstGeom prst="rect">
              <a:avLst/>
            </a:prstGeom>
            <a:solidFill>
              <a:srgbClr val="FE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3AB792C-FE6C-F745-95E1-DAAE8F155065}"/>
                </a:ext>
              </a:extLst>
            </p:cNvPr>
            <p:cNvSpPr/>
            <p:nvPr userDrawn="1"/>
          </p:nvSpPr>
          <p:spPr>
            <a:xfrm>
              <a:off x="4713354" y="5160465"/>
              <a:ext cx="73887" cy="169753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AB63EDA-9273-864F-865D-7F36E87027EA}"/>
                </a:ext>
              </a:extLst>
            </p:cNvPr>
            <p:cNvSpPr/>
            <p:nvPr userDrawn="1"/>
          </p:nvSpPr>
          <p:spPr>
            <a:xfrm>
              <a:off x="4713356" y="411657"/>
              <a:ext cx="73888" cy="6777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78988879"/>
      </p:ext>
    </p:extLst>
  </p:cSld>
  <p:clrMapOvr>
    <a:masterClrMapping/>
  </p:clrMapOvr>
  <p:hf hdr="0" ftr="0" dt="0"/>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Super Sub Divider Slide | Orange">
    <p:bg>
      <p:bgPr>
        <a:solidFill>
          <a:schemeClr val="accent4"/>
        </a:solidFill>
        <a:effectLst/>
      </p:bgPr>
    </p:bg>
    <p:spTree>
      <p:nvGrpSpPr>
        <p:cNvPr id="1" name=""/>
        <p:cNvGrpSpPr/>
        <p:nvPr/>
      </p:nvGrpSpPr>
      <p:grpSpPr>
        <a:xfrm>
          <a:off x="0" y="0"/>
          <a:ext cx="0" cy="0"/>
          <a:chOff x="0" y="0"/>
          <a:chExt cx="0" cy="0"/>
        </a:xfrm>
      </p:grpSpPr>
      <p:sp>
        <p:nvSpPr>
          <p:cNvPr id="21" name="TextBox 20"/>
          <p:cNvSpPr txBox="1"/>
          <p:nvPr userDrawn="1"/>
        </p:nvSpPr>
        <p:spPr>
          <a:xfrm>
            <a:off x="1194060" y="6294735"/>
            <a:ext cx="1230164" cy="123111"/>
          </a:xfrm>
          <a:prstGeom prst="rect">
            <a:avLst/>
          </a:prstGeom>
          <a:noFill/>
        </p:spPr>
        <p:txBody>
          <a:bodyPr wrap="square" lIns="0" tIns="0" rIns="0" bIns="0" rtlCol="0" anchor="t">
            <a:spAutoFit/>
          </a:bodyPr>
          <a:lstStyle/>
          <a:p>
            <a:r>
              <a:rPr lang="en-AU" sz="800">
                <a:solidFill>
                  <a:schemeClr val="bg1"/>
                </a:solidFill>
                <a:latin typeface="Poppins" panose="00000500000000000000" pitchFamily="2" charset="0"/>
                <a:cs typeface="Poppins" panose="00000500000000000000" pitchFamily="2" charset="0"/>
              </a:rPr>
              <a:t>Copyright © SUSE 2021 </a:t>
            </a:r>
          </a:p>
        </p:txBody>
      </p:sp>
      <p:sp>
        <p:nvSpPr>
          <p:cNvPr id="58" name="Text Placeholder 24"/>
          <p:cNvSpPr>
            <a:spLocks noGrp="1"/>
          </p:cNvSpPr>
          <p:nvPr>
            <p:ph type="body" sz="quarter" idx="15" hasCustomPrompt="1"/>
          </p:nvPr>
        </p:nvSpPr>
        <p:spPr>
          <a:xfrm>
            <a:off x="731838" y="5023995"/>
            <a:ext cx="3458936" cy="914096"/>
          </a:xfrm>
          <a:prstGeom prst="rect">
            <a:avLst/>
          </a:prstGeom>
        </p:spPr>
        <p:txBody>
          <a:bodyPr lIns="0" tIns="0" rIns="0" bIns="0" anchor="t"/>
          <a:lstStyle>
            <a:lvl1pPr marL="0" indent="0">
              <a:lnSpc>
                <a:spcPct val="110000"/>
              </a:lnSpc>
              <a:spcBef>
                <a:spcPts val="0"/>
              </a:spcBef>
              <a:spcAft>
                <a:spcPts val="1000"/>
              </a:spcAft>
              <a:buNone/>
              <a:defRPr sz="1800" baseline="0">
                <a:solidFill>
                  <a:schemeClr val="bg1"/>
                </a:solidFill>
                <a:latin typeface="Poppins Light" panose="00000400000000000000" pitchFamily="2" charset="0"/>
                <a:cs typeface="Poppins Light" panose="00000400000000000000" pitchFamily="2" charset="0"/>
              </a:defRPr>
            </a:lvl1pPr>
          </a:lstStyle>
          <a:p>
            <a:pPr lvl="0"/>
            <a:r>
              <a:rPr lang="en-US"/>
              <a:t>This is a subheading. 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p:txBody>
      </p:sp>
      <p:sp>
        <p:nvSpPr>
          <p:cNvPr id="13" name="Text Placeholder 20">
            <a:extLst>
              <a:ext uri="{FF2B5EF4-FFF2-40B4-BE49-F238E27FC236}">
                <a16:creationId xmlns:a16="http://schemas.microsoft.com/office/drawing/2014/main" id="{02703006-D2CE-4446-8BD4-FCFA4AF880EB}"/>
              </a:ext>
            </a:extLst>
          </p:cNvPr>
          <p:cNvSpPr>
            <a:spLocks noGrp="1"/>
          </p:cNvSpPr>
          <p:nvPr>
            <p:ph type="body" sz="quarter" idx="16" hasCustomPrompt="1"/>
          </p:nvPr>
        </p:nvSpPr>
        <p:spPr>
          <a:xfrm>
            <a:off x="731838" y="2747145"/>
            <a:ext cx="3765733" cy="1341906"/>
          </a:xfrm>
          <a:prstGeom prst="rect">
            <a:avLst/>
          </a:prstGeom>
        </p:spPr>
        <p:txBody>
          <a:bodyPr wrap="square" lIns="0" tIns="0" rIns="0" bIns="0" anchor="b">
            <a:spAutoFit/>
          </a:bodyPr>
          <a:lstStyle>
            <a:lvl1pPr marL="0" indent="0">
              <a:lnSpc>
                <a:spcPct val="90000"/>
              </a:lnSpc>
              <a:spcBef>
                <a:spcPts val="0"/>
              </a:spcBef>
              <a:spcAft>
                <a:spcPts val="1000"/>
              </a:spcAft>
              <a:buNone/>
              <a:defRPr sz="3200" baseline="0">
                <a:solidFill>
                  <a:schemeClr val="bg1"/>
                </a:solidFill>
                <a:latin typeface="Poppins Medium" panose="00000600000000000000" pitchFamily="2" charset="0"/>
                <a:cs typeface="Poppins Medium" panose="00000600000000000000" pitchFamily="2" charset="0"/>
              </a:defRPr>
            </a:lvl1pPr>
          </a:lstStyle>
          <a:p>
            <a:pPr lvl="0"/>
            <a:r>
              <a:rPr lang="en-US"/>
              <a:t>This is a multi line heading for the super sub divider.</a:t>
            </a:r>
          </a:p>
        </p:txBody>
      </p:sp>
      <p:pic>
        <p:nvPicPr>
          <p:cNvPr id="11" name="Graphic 10">
            <a:extLst>
              <a:ext uri="{FF2B5EF4-FFF2-40B4-BE49-F238E27FC236}">
                <a16:creationId xmlns:a16="http://schemas.microsoft.com/office/drawing/2014/main" id="{D073F0B2-9AF4-5E48-B8BF-82F834079F4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67542" y="6184072"/>
            <a:ext cx="465932" cy="268806"/>
          </a:xfrm>
          <a:prstGeom prst="rect">
            <a:avLst/>
          </a:prstGeom>
        </p:spPr>
      </p:pic>
      <p:sp>
        <p:nvSpPr>
          <p:cNvPr id="12" name="Slide Number Placeholder 5">
            <a:extLst>
              <a:ext uri="{FF2B5EF4-FFF2-40B4-BE49-F238E27FC236}">
                <a16:creationId xmlns:a16="http://schemas.microsoft.com/office/drawing/2014/main" id="{42C813E8-C658-124C-9153-E30C9CE32725}"/>
              </a:ext>
            </a:extLst>
          </p:cNvPr>
          <p:cNvSpPr>
            <a:spLocks noGrp="1"/>
          </p:cNvSpPr>
          <p:nvPr>
            <p:ph type="sldNum" sz="quarter" idx="4"/>
          </p:nvPr>
        </p:nvSpPr>
        <p:spPr>
          <a:xfrm>
            <a:off x="11171275" y="6294734"/>
            <a:ext cx="288888" cy="123112"/>
          </a:xfrm>
          <a:prstGeom prst="rect">
            <a:avLst/>
          </a:prstGeom>
        </p:spPr>
        <p:txBody>
          <a:bodyPr vert="horz" wrap="square" lIns="0" tIns="0" rIns="0" bIns="0" rtlCol="0" anchor="t">
            <a:spAutoFit/>
          </a:bodyPr>
          <a:lstStyle>
            <a:lvl1pPr algn="r">
              <a:defRPr sz="800">
                <a:solidFill>
                  <a:schemeClr val="bg1"/>
                </a:solidFill>
                <a:latin typeface="Poppins SemiBold" panose="00000700000000000000" pitchFamily="2" charset="0"/>
                <a:cs typeface="Poppins SemiBold" panose="00000700000000000000" pitchFamily="2" charset="0"/>
              </a:defRPr>
            </a:lvl1pPr>
          </a:lstStyle>
          <a:p>
            <a:fld id="{866D8E11-A83D-46AC-BA35-C493C365AC69}" type="slidenum">
              <a:rPr lang="en-US" smtClean="0"/>
              <a:pPr/>
              <a:t>‹#›</a:t>
            </a:fld>
            <a:endParaRPr lang="en-US"/>
          </a:p>
        </p:txBody>
      </p:sp>
      <p:grpSp>
        <p:nvGrpSpPr>
          <p:cNvPr id="14" name="Group 13">
            <a:extLst>
              <a:ext uri="{FF2B5EF4-FFF2-40B4-BE49-F238E27FC236}">
                <a16:creationId xmlns:a16="http://schemas.microsoft.com/office/drawing/2014/main" id="{7ADC953B-1085-7D4E-8BAF-9520C2CDA52C}"/>
              </a:ext>
            </a:extLst>
          </p:cNvPr>
          <p:cNvGrpSpPr/>
          <p:nvPr userDrawn="1"/>
        </p:nvGrpSpPr>
        <p:grpSpPr>
          <a:xfrm rot="16200000">
            <a:off x="6061664" y="-6061660"/>
            <a:ext cx="68678" cy="12192005"/>
            <a:chOff x="4713353" y="-1"/>
            <a:chExt cx="73891" cy="6858002"/>
          </a:xfrm>
        </p:grpSpPr>
        <p:sp>
          <p:nvSpPr>
            <p:cNvPr id="15" name="Rectangle 14">
              <a:extLst>
                <a:ext uri="{FF2B5EF4-FFF2-40B4-BE49-F238E27FC236}">
                  <a16:creationId xmlns:a16="http://schemas.microsoft.com/office/drawing/2014/main" id="{9F8BC6A8-0D3D-C448-963A-A211C6C5B8B4}"/>
                </a:ext>
              </a:extLst>
            </p:cNvPr>
            <p:cNvSpPr/>
            <p:nvPr userDrawn="1"/>
          </p:nvSpPr>
          <p:spPr>
            <a:xfrm>
              <a:off x="4713353" y="-1"/>
              <a:ext cx="73890" cy="411659"/>
            </a:xfrm>
            <a:prstGeom prst="rect">
              <a:avLst/>
            </a:prstGeom>
            <a:solidFill>
              <a:srgbClr val="245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42ADC63-4B7D-3345-BACF-34B283038F06}"/>
                </a:ext>
              </a:extLst>
            </p:cNvPr>
            <p:cNvSpPr/>
            <p:nvPr userDrawn="1"/>
          </p:nvSpPr>
          <p:spPr>
            <a:xfrm>
              <a:off x="4713354" y="1089421"/>
              <a:ext cx="73889" cy="3393281"/>
            </a:xfrm>
            <a:prstGeom prst="rect">
              <a:avLst/>
            </a:prstGeom>
            <a:solidFill>
              <a:srgbClr val="30B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9A3E77D-70C4-EE48-9C1D-4765F69FAC70}"/>
                </a:ext>
              </a:extLst>
            </p:cNvPr>
            <p:cNvSpPr/>
            <p:nvPr userDrawn="1"/>
          </p:nvSpPr>
          <p:spPr>
            <a:xfrm>
              <a:off x="4713354" y="4482703"/>
              <a:ext cx="73889" cy="67776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879999E-C896-7C4A-8A5B-E72A99E1C461}"/>
                </a:ext>
              </a:extLst>
            </p:cNvPr>
            <p:cNvSpPr/>
            <p:nvPr userDrawn="1"/>
          </p:nvSpPr>
          <p:spPr>
            <a:xfrm>
              <a:off x="4713354" y="5160465"/>
              <a:ext cx="73887" cy="1697536"/>
            </a:xfrm>
            <a:prstGeom prst="rect">
              <a:avLst/>
            </a:prstGeom>
            <a:solidFill>
              <a:srgbClr val="0C32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E748FD0-B8D6-6946-9DDC-0A0152A8D80D}"/>
                </a:ext>
              </a:extLst>
            </p:cNvPr>
            <p:cNvSpPr/>
            <p:nvPr userDrawn="1"/>
          </p:nvSpPr>
          <p:spPr>
            <a:xfrm>
              <a:off x="4713356" y="411657"/>
              <a:ext cx="73888" cy="6777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34675639"/>
      </p:ext>
    </p:extLst>
  </p:cSld>
  <p:clrMapOvr>
    <a:masterClrMapping/>
  </p:clrMapOvr>
  <p:hf hdr="0" ftr="0" dt="0"/>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Super Sub Divider Slide | Mint">
    <p:bg>
      <p:bgPr>
        <a:solidFill>
          <a:schemeClr val="accent5"/>
        </a:solidFill>
        <a:effectLst/>
      </p:bgPr>
    </p:bg>
    <p:spTree>
      <p:nvGrpSpPr>
        <p:cNvPr id="1" name=""/>
        <p:cNvGrpSpPr/>
        <p:nvPr/>
      </p:nvGrpSpPr>
      <p:grpSpPr>
        <a:xfrm>
          <a:off x="0" y="0"/>
          <a:ext cx="0" cy="0"/>
          <a:chOff x="0" y="0"/>
          <a:chExt cx="0" cy="0"/>
        </a:xfrm>
      </p:grpSpPr>
      <p:sp>
        <p:nvSpPr>
          <p:cNvPr id="21" name="TextBox 20"/>
          <p:cNvSpPr txBox="1"/>
          <p:nvPr userDrawn="1"/>
        </p:nvSpPr>
        <p:spPr>
          <a:xfrm>
            <a:off x="1194060" y="6294735"/>
            <a:ext cx="1230164" cy="123111"/>
          </a:xfrm>
          <a:prstGeom prst="rect">
            <a:avLst/>
          </a:prstGeom>
          <a:noFill/>
        </p:spPr>
        <p:txBody>
          <a:bodyPr wrap="square" lIns="0" tIns="0" rIns="0" bIns="0" rtlCol="0" anchor="t">
            <a:spAutoFit/>
          </a:bodyPr>
          <a:lstStyle/>
          <a:p>
            <a:r>
              <a:rPr lang="en-AU" sz="800">
                <a:solidFill>
                  <a:schemeClr val="tx2"/>
                </a:solidFill>
                <a:latin typeface="Poppins" panose="00000500000000000000" pitchFamily="2" charset="0"/>
                <a:cs typeface="Poppins" panose="00000500000000000000" pitchFamily="2" charset="0"/>
              </a:rPr>
              <a:t>Copyright © SUSE 2021 </a:t>
            </a:r>
          </a:p>
        </p:txBody>
      </p:sp>
      <p:sp>
        <p:nvSpPr>
          <p:cNvPr id="58" name="Text Placeholder 24"/>
          <p:cNvSpPr>
            <a:spLocks noGrp="1"/>
          </p:cNvSpPr>
          <p:nvPr>
            <p:ph type="body" sz="quarter" idx="15" hasCustomPrompt="1"/>
          </p:nvPr>
        </p:nvSpPr>
        <p:spPr>
          <a:xfrm>
            <a:off x="731838" y="5023995"/>
            <a:ext cx="3458936" cy="914096"/>
          </a:xfrm>
          <a:prstGeom prst="rect">
            <a:avLst/>
          </a:prstGeom>
        </p:spPr>
        <p:txBody>
          <a:bodyPr lIns="0" tIns="0" rIns="0" bIns="0" anchor="t"/>
          <a:lstStyle>
            <a:lvl1pPr marL="0" indent="0">
              <a:lnSpc>
                <a:spcPct val="110000"/>
              </a:lnSpc>
              <a:spcBef>
                <a:spcPts val="0"/>
              </a:spcBef>
              <a:spcAft>
                <a:spcPts val="1000"/>
              </a:spcAft>
              <a:buNone/>
              <a:defRPr sz="1800" baseline="0">
                <a:solidFill>
                  <a:schemeClr val="tx2"/>
                </a:solidFill>
                <a:latin typeface="Poppins Light" panose="00000400000000000000" pitchFamily="2" charset="0"/>
                <a:cs typeface="Poppins Light" panose="00000400000000000000" pitchFamily="2" charset="0"/>
              </a:defRPr>
            </a:lvl1pPr>
          </a:lstStyle>
          <a:p>
            <a:pPr lvl="0"/>
            <a:r>
              <a:rPr lang="en-US"/>
              <a:t>This is a subheading. 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p:txBody>
      </p:sp>
      <p:sp>
        <p:nvSpPr>
          <p:cNvPr id="13" name="Text Placeholder 20">
            <a:extLst>
              <a:ext uri="{FF2B5EF4-FFF2-40B4-BE49-F238E27FC236}">
                <a16:creationId xmlns:a16="http://schemas.microsoft.com/office/drawing/2014/main" id="{02703006-D2CE-4446-8BD4-FCFA4AF880EB}"/>
              </a:ext>
            </a:extLst>
          </p:cNvPr>
          <p:cNvSpPr>
            <a:spLocks noGrp="1"/>
          </p:cNvSpPr>
          <p:nvPr>
            <p:ph type="body" sz="quarter" idx="16" hasCustomPrompt="1"/>
          </p:nvPr>
        </p:nvSpPr>
        <p:spPr>
          <a:xfrm>
            <a:off x="731838" y="2747145"/>
            <a:ext cx="3765733" cy="1341906"/>
          </a:xfrm>
          <a:prstGeom prst="rect">
            <a:avLst/>
          </a:prstGeom>
        </p:spPr>
        <p:txBody>
          <a:bodyPr wrap="square" lIns="0" tIns="0" rIns="0" bIns="0" anchor="b">
            <a:spAutoFit/>
          </a:bodyPr>
          <a:lstStyle>
            <a:lvl1pPr marL="0" indent="0">
              <a:lnSpc>
                <a:spcPct val="90000"/>
              </a:lnSpc>
              <a:spcBef>
                <a:spcPts val="0"/>
              </a:spcBef>
              <a:spcAft>
                <a:spcPts val="1000"/>
              </a:spcAft>
              <a:buNone/>
              <a:defRPr sz="3200" baseline="0">
                <a:solidFill>
                  <a:schemeClr val="tx2"/>
                </a:solidFill>
                <a:latin typeface="Poppins Medium" panose="00000600000000000000" pitchFamily="2" charset="0"/>
                <a:cs typeface="Poppins Medium" panose="00000600000000000000" pitchFamily="2" charset="0"/>
              </a:defRPr>
            </a:lvl1pPr>
          </a:lstStyle>
          <a:p>
            <a:pPr lvl="0"/>
            <a:r>
              <a:rPr lang="en-US"/>
              <a:t>This is a multi line heading for the super sub divider.</a:t>
            </a:r>
          </a:p>
        </p:txBody>
      </p:sp>
      <p:pic>
        <p:nvPicPr>
          <p:cNvPr id="11" name="Graphic 10">
            <a:extLst>
              <a:ext uri="{FF2B5EF4-FFF2-40B4-BE49-F238E27FC236}">
                <a16:creationId xmlns:a16="http://schemas.microsoft.com/office/drawing/2014/main" id="{20874D51-45CD-2C42-A5B5-201966148A9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67543" y="6184072"/>
            <a:ext cx="465930" cy="268806"/>
          </a:xfrm>
          <a:prstGeom prst="rect">
            <a:avLst/>
          </a:prstGeom>
        </p:spPr>
      </p:pic>
      <p:sp>
        <p:nvSpPr>
          <p:cNvPr id="12" name="Slide Number Placeholder 5">
            <a:extLst>
              <a:ext uri="{FF2B5EF4-FFF2-40B4-BE49-F238E27FC236}">
                <a16:creationId xmlns:a16="http://schemas.microsoft.com/office/drawing/2014/main" id="{8E18442F-EC75-DC47-A96E-6254B0D4F75C}"/>
              </a:ext>
            </a:extLst>
          </p:cNvPr>
          <p:cNvSpPr>
            <a:spLocks noGrp="1"/>
          </p:cNvSpPr>
          <p:nvPr>
            <p:ph type="sldNum" sz="quarter" idx="4"/>
          </p:nvPr>
        </p:nvSpPr>
        <p:spPr>
          <a:xfrm>
            <a:off x="11171275" y="6294734"/>
            <a:ext cx="288888" cy="123112"/>
          </a:xfrm>
          <a:prstGeom prst="rect">
            <a:avLst/>
          </a:prstGeom>
        </p:spPr>
        <p:txBody>
          <a:bodyPr vert="horz" wrap="square" lIns="0" tIns="0" rIns="0" bIns="0" rtlCol="0" anchor="t">
            <a:spAutoFit/>
          </a:bodyPr>
          <a:lstStyle>
            <a:lvl1pPr algn="r">
              <a:defRPr sz="800">
                <a:solidFill>
                  <a:schemeClr val="tx1"/>
                </a:solidFill>
                <a:latin typeface="Poppins SemiBold" panose="00000700000000000000" pitchFamily="2" charset="0"/>
                <a:cs typeface="Poppins SemiBold" panose="00000700000000000000" pitchFamily="2" charset="0"/>
              </a:defRPr>
            </a:lvl1pPr>
          </a:lstStyle>
          <a:p>
            <a:pPr algn="r"/>
            <a:fld id="{866D8E11-A83D-46AC-BA35-C493C365AC69}" type="slidenum">
              <a:rPr lang="en-US" smtClean="0"/>
              <a:pPr algn="r"/>
              <a:t>‹#›</a:t>
            </a:fld>
            <a:endParaRPr lang="en-US"/>
          </a:p>
        </p:txBody>
      </p:sp>
      <p:grpSp>
        <p:nvGrpSpPr>
          <p:cNvPr id="14" name="Group 13">
            <a:extLst>
              <a:ext uri="{FF2B5EF4-FFF2-40B4-BE49-F238E27FC236}">
                <a16:creationId xmlns:a16="http://schemas.microsoft.com/office/drawing/2014/main" id="{552328F1-1C37-0049-BCEA-CF949B09B43C}"/>
              </a:ext>
            </a:extLst>
          </p:cNvPr>
          <p:cNvGrpSpPr/>
          <p:nvPr userDrawn="1"/>
        </p:nvGrpSpPr>
        <p:grpSpPr>
          <a:xfrm rot="16200000">
            <a:off x="6061664" y="-6061660"/>
            <a:ext cx="68678" cy="12192005"/>
            <a:chOff x="4713353" y="-1"/>
            <a:chExt cx="73891" cy="6858002"/>
          </a:xfrm>
        </p:grpSpPr>
        <p:sp>
          <p:nvSpPr>
            <p:cNvPr id="15" name="Rectangle 14">
              <a:extLst>
                <a:ext uri="{FF2B5EF4-FFF2-40B4-BE49-F238E27FC236}">
                  <a16:creationId xmlns:a16="http://schemas.microsoft.com/office/drawing/2014/main" id="{60333F68-F2E8-B04C-B97F-3CB79F4A78B2}"/>
                </a:ext>
              </a:extLst>
            </p:cNvPr>
            <p:cNvSpPr/>
            <p:nvPr userDrawn="1"/>
          </p:nvSpPr>
          <p:spPr>
            <a:xfrm>
              <a:off x="4713353" y="-1"/>
              <a:ext cx="73890" cy="411659"/>
            </a:xfrm>
            <a:prstGeom prst="rect">
              <a:avLst/>
            </a:prstGeom>
            <a:solidFill>
              <a:srgbClr val="245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28711FC-3E65-E54C-9003-C4B34105F3EB}"/>
                </a:ext>
              </a:extLst>
            </p:cNvPr>
            <p:cNvSpPr/>
            <p:nvPr userDrawn="1"/>
          </p:nvSpPr>
          <p:spPr>
            <a:xfrm>
              <a:off x="4713354" y="1089421"/>
              <a:ext cx="73889" cy="3393281"/>
            </a:xfrm>
            <a:prstGeom prst="rect">
              <a:avLst/>
            </a:prstGeom>
            <a:solidFill>
              <a:srgbClr val="30B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2246E9D-D654-0A43-AE6E-DBE782E6EDCB}"/>
                </a:ext>
              </a:extLst>
            </p:cNvPr>
            <p:cNvSpPr/>
            <p:nvPr userDrawn="1"/>
          </p:nvSpPr>
          <p:spPr>
            <a:xfrm>
              <a:off x="4713354" y="4482703"/>
              <a:ext cx="73889" cy="677762"/>
            </a:xfrm>
            <a:prstGeom prst="rect">
              <a:avLst/>
            </a:prstGeom>
            <a:solidFill>
              <a:srgbClr val="FE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CB307F5-D582-044A-8833-37D83E22C72C}"/>
                </a:ext>
              </a:extLst>
            </p:cNvPr>
            <p:cNvSpPr/>
            <p:nvPr userDrawn="1"/>
          </p:nvSpPr>
          <p:spPr>
            <a:xfrm>
              <a:off x="4713354" y="5160465"/>
              <a:ext cx="73887" cy="1697536"/>
            </a:xfrm>
            <a:prstGeom prst="rect">
              <a:avLst/>
            </a:prstGeom>
            <a:solidFill>
              <a:srgbClr val="0C32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86395FA-F20E-4B4B-8E13-15D5886585F6}"/>
                </a:ext>
              </a:extLst>
            </p:cNvPr>
            <p:cNvSpPr/>
            <p:nvPr userDrawn="1"/>
          </p:nvSpPr>
          <p:spPr>
            <a:xfrm>
              <a:off x="4713356" y="411657"/>
              <a:ext cx="73888" cy="677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63034288"/>
      </p:ext>
    </p:extLst>
  </p:cSld>
  <p:clrMapOvr>
    <a:masterClrMapping/>
  </p:clrMapOvr>
  <p:hf hdr="0" ftr="0" dt="0"/>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Super Sub Divider Slide | Fog">
    <p:bg>
      <p:bgPr>
        <a:solidFill>
          <a:schemeClr val="bg2"/>
        </a:solidFill>
        <a:effectLst/>
      </p:bgPr>
    </p:bg>
    <p:spTree>
      <p:nvGrpSpPr>
        <p:cNvPr id="1" name=""/>
        <p:cNvGrpSpPr/>
        <p:nvPr/>
      </p:nvGrpSpPr>
      <p:grpSpPr>
        <a:xfrm>
          <a:off x="0" y="0"/>
          <a:ext cx="0" cy="0"/>
          <a:chOff x="0" y="0"/>
          <a:chExt cx="0" cy="0"/>
        </a:xfrm>
      </p:grpSpPr>
      <p:sp>
        <p:nvSpPr>
          <p:cNvPr id="21" name="TextBox 20"/>
          <p:cNvSpPr txBox="1"/>
          <p:nvPr userDrawn="1"/>
        </p:nvSpPr>
        <p:spPr>
          <a:xfrm>
            <a:off x="1194060" y="6294735"/>
            <a:ext cx="1230164" cy="123111"/>
          </a:xfrm>
          <a:prstGeom prst="rect">
            <a:avLst/>
          </a:prstGeom>
          <a:noFill/>
        </p:spPr>
        <p:txBody>
          <a:bodyPr wrap="square" lIns="0" tIns="0" rIns="0" bIns="0" rtlCol="0" anchor="t">
            <a:spAutoFit/>
          </a:bodyPr>
          <a:lstStyle/>
          <a:p>
            <a:r>
              <a:rPr lang="en-AU" sz="800">
                <a:solidFill>
                  <a:schemeClr val="tx2"/>
                </a:solidFill>
                <a:latin typeface="Poppins" panose="00000500000000000000" pitchFamily="2" charset="0"/>
                <a:cs typeface="Poppins" panose="00000500000000000000" pitchFamily="2" charset="0"/>
              </a:rPr>
              <a:t>Copyright © SUSE 2021 </a:t>
            </a:r>
          </a:p>
        </p:txBody>
      </p:sp>
      <p:sp>
        <p:nvSpPr>
          <p:cNvPr id="58" name="Text Placeholder 24"/>
          <p:cNvSpPr>
            <a:spLocks noGrp="1"/>
          </p:cNvSpPr>
          <p:nvPr>
            <p:ph type="body" sz="quarter" idx="15" hasCustomPrompt="1"/>
          </p:nvPr>
        </p:nvSpPr>
        <p:spPr>
          <a:xfrm>
            <a:off x="731838" y="5023995"/>
            <a:ext cx="3458936" cy="914096"/>
          </a:xfrm>
          <a:prstGeom prst="rect">
            <a:avLst/>
          </a:prstGeom>
        </p:spPr>
        <p:txBody>
          <a:bodyPr lIns="0" tIns="0" rIns="0" bIns="0" anchor="t"/>
          <a:lstStyle>
            <a:lvl1pPr marL="0" indent="0">
              <a:lnSpc>
                <a:spcPct val="110000"/>
              </a:lnSpc>
              <a:spcBef>
                <a:spcPts val="0"/>
              </a:spcBef>
              <a:spcAft>
                <a:spcPts val="1000"/>
              </a:spcAft>
              <a:buNone/>
              <a:defRPr sz="1800" baseline="0">
                <a:solidFill>
                  <a:schemeClr val="tx2"/>
                </a:solidFill>
                <a:latin typeface="Poppins Light" panose="00000400000000000000" pitchFamily="2" charset="0"/>
                <a:cs typeface="Poppins Light" panose="00000400000000000000" pitchFamily="2" charset="0"/>
              </a:defRPr>
            </a:lvl1pPr>
          </a:lstStyle>
          <a:p>
            <a:pPr lvl="0"/>
            <a:r>
              <a:rPr lang="en-US"/>
              <a:t>This is a subheading. 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p:txBody>
      </p:sp>
      <p:sp>
        <p:nvSpPr>
          <p:cNvPr id="13" name="Text Placeholder 20">
            <a:extLst>
              <a:ext uri="{FF2B5EF4-FFF2-40B4-BE49-F238E27FC236}">
                <a16:creationId xmlns:a16="http://schemas.microsoft.com/office/drawing/2014/main" id="{02703006-D2CE-4446-8BD4-FCFA4AF880EB}"/>
              </a:ext>
            </a:extLst>
          </p:cNvPr>
          <p:cNvSpPr>
            <a:spLocks noGrp="1"/>
          </p:cNvSpPr>
          <p:nvPr>
            <p:ph type="body" sz="quarter" idx="16" hasCustomPrompt="1"/>
          </p:nvPr>
        </p:nvSpPr>
        <p:spPr>
          <a:xfrm>
            <a:off x="731838" y="2747145"/>
            <a:ext cx="3765733" cy="1341906"/>
          </a:xfrm>
          <a:prstGeom prst="rect">
            <a:avLst/>
          </a:prstGeom>
        </p:spPr>
        <p:txBody>
          <a:bodyPr wrap="square" lIns="0" tIns="0" rIns="0" bIns="0" anchor="b">
            <a:spAutoFit/>
          </a:bodyPr>
          <a:lstStyle>
            <a:lvl1pPr marL="0" indent="0">
              <a:lnSpc>
                <a:spcPct val="90000"/>
              </a:lnSpc>
              <a:spcBef>
                <a:spcPts val="0"/>
              </a:spcBef>
              <a:spcAft>
                <a:spcPts val="1000"/>
              </a:spcAft>
              <a:buNone/>
              <a:defRPr sz="3200" baseline="0">
                <a:solidFill>
                  <a:schemeClr val="tx2"/>
                </a:solidFill>
                <a:latin typeface="Poppins Medium" panose="00000600000000000000" pitchFamily="2" charset="0"/>
                <a:cs typeface="Poppins Medium" panose="00000600000000000000" pitchFamily="2" charset="0"/>
              </a:defRPr>
            </a:lvl1pPr>
          </a:lstStyle>
          <a:p>
            <a:pPr lvl="0"/>
            <a:r>
              <a:rPr lang="en-US"/>
              <a:t>This is a multi line heading for the super sub divider.</a:t>
            </a:r>
          </a:p>
        </p:txBody>
      </p:sp>
      <p:pic>
        <p:nvPicPr>
          <p:cNvPr id="11" name="Graphic 10">
            <a:extLst>
              <a:ext uri="{FF2B5EF4-FFF2-40B4-BE49-F238E27FC236}">
                <a16:creationId xmlns:a16="http://schemas.microsoft.com/office/drawing/2014/main" id="{20874D51-45CD-2C42-A5B5-201966148A9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67543" y="6184072"/>
            <a:ext cx="465930" cy="268806"/>
          </a:xfrm>
          <a:prstGeom prst="rect">
            <a:avLst/>
          </a:prstGeom>
        </p:spPr>
      </p:pic>
      <p:sp>
        <p:nvSpPr>
          <p:cNvPr id="12" name="Slide Number Placeholder 5">
            <a:extLst>
              <a:ext uri="{FF2B5EF4-FFF2-40B4-BE49-F238E27FC236}">
                <a16:creationId xmlns:a16="http://schemas.microsoft.com/office/drawing/2014/main" id="{8E18442F-EC75-DC47-A96E-6254B0D4F75C}"/>
              </a:ext>
            </a:extLst>
          </p:cNvPr>
          <p:cNvSpPr>
            <a:spLocks noGrp="1"/>
          </p:cNvSpPr>
          <p:nvPr>
            <p:ph type="sldNum" sz="quarter" idx="4"/>
          </p:nvPr>
        </p:nvSpPr>
        <p:spPr>
          <a:xfrm>
            <a:off x="11171275" y="6294734"/>
            <a:ext cx="288888" cy="123112"/>
          </a:xfrm>
          <a:prstGeom prst="rect">
            <a:avLst/>
          </a:prstGeom>
        </p:spPr>
        <p:txBody>
          <a:bodyPr vert="horz" wrap="square" lIns="0" tIns="0" rIns="0" bIns="0" rtlCol="0" anchor="t">
            <a:spAutoFit/>
          </a:bodyPr>
          <a:lstStyle>
            <a:lvl1pPr algn="r">
              <a:defRPr sz="800">
                <a:solidFill>
                  <a:schemeClr val="tx1"/>
                </a:solidFill>
                <a:latin typeface="Poppins SemiBold" panose="00000700000000000000" pitchFamily="2" charset="0"/>
                <a:cs typeface="Poppins SemiBold" panose="00000700000000000000" pitchFamily="2" charset="0"/>
              </a:defRPr>
            </a:lvl1pPr>
          </a:lstStyle>
          <a:p>
            <a:pPr algn="r"/>
            <a:fld id="{866D8E11-A83D-46AC-BA35-C493C365AC69}" type="slidenum">
              <a:rPr lang="en-US" smtClean="0"/>
              <a:pPr algn="r"/>
              <a:t>‹#›</a:t>
            </a:fld>
            <a:endParaRPr lang="en-US"/>
          </a:p>
        </p:txBody>
      </p:sp>
      <p:grpSp>
        <p:nvGrpSpPr>
          <p:cNvPr id="14" name="Group 13">
            <a:extLst>
              <a:ext uri="{FF2B5EF4-FFF2-40B4-BE49-F238E27FC236}">
                <a16:creationId xmlns:a16="http://schemas.microsoft.com/office/drawing/2014/main" id="{189BCCB6-B073-0246-A9DF-ADDD8F47E9D7}"/>
              </a:ext>
            </a:extLst>
          </p:cNvPr>
          <p:cNvGrpSpPr/>
          <p:nvPr userDrawn="1"/>
        </p:nvGrpSpPr>
        <p:grpSpPr>
          <a:xfrm rot="16200000">
            <a:off x="6061664" y="-6061660"/>
            <a:ext cx="68678" cy="12192005"/>
            <a:chOff x="4713353" y="-1"/>
            <a:chExt cx="73891" cy="6858002"/>
          </a:xfrm>
        </p:grpSpPr>
        <p:sp>
          <p:nvSpPr>
            <p:cNvPr id="15" name="Rectangle 14">
              <a:extLst>
                <a:ext uri="{FF2B5EF4-FFF2-40B4-BE49-F238E27FC236}">
                  <a16:creationId xmlns:a16="http://schemas.microsoft.com/office/drawing/2014/main" id="{176AD4B7-A774-524B-A5C5-99E73FFB9F2C}"/>
                </a:ext>
              </a:extLst>
            </p:cNvPr>
            <p:cNvSpPr/>
            <p:nvPr userDrawn="1"/>
          </p:nvSpPr>
          <p:spPr>
            <a:xfrm>
              <a:off x="4713353" y="-1"/>
              <a:ext cx="73890" cy="411659"/>
            </a:xfrm>
            <a:prstGeom prst="rect">
              <a:avLst/>
            </a:prstGeom>
            <a:solidFill>
              <a:srgbClr val="245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D6A36F3-2C8D-194F-AEFC-5735C3E76D4F}"/>
                </a:ext>
              </a:extLst>
            </p:cNvPr>
            <p:cNvSpPr/>
            <p:nvPr userDrawn="1"/>
          </p:nvSpPr>
          <p:spPr>
            <a:xfrm>
              <a:off x="4713354" y="1089421"/>
              <a:ext cx="73889" cy="3393281"/>
            </a:xfrm>
            <a:prstGeom prst="rect">
              <a:avLst/>
            </a:prstGeom>
            <a:solidFill>
              <a:srgbClr val="30B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C3F599B-F5A1-C44B-90BC-29D18F73CD8E}"/>
                </a:ext>
              </a:extLst>
            </p:cNvPr>
            <p:cNvSpPr/>
            <p:nvPr userDrawn="1"/>
          </p:nvSpPr>
          <p:spPr>
            <a:xfrm>
              <a:off x="4713354" y="4482703"/>
              <a:ext cx="73889" cy="677762"/>
            </a:xfrm>
            <a:prstGeom prst="rect">
              <a:avLst/>
            </a:prstGeom>
            <a:solidFill>
              <a:srgbClr val="FE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575D019-F165-B34E-8815-6002B2FECED8}"/>
                </a:ext>
              </a:extLst>
            </p:cNvPr>
            <p:cNvSpPr/>
            <p:nvPr userDrawn="1"/>
          </p:nvSpPr>
          <p:spPr>
            <a:xfrm>
              <a:off x="4713354" y="5160465"/>
              <a:ext cx="73887" cy="1697536"/>
            </a:xfrm>
            <a:prstGeom prst="rect">
              <a:avLst/>
            </a:prstGeom>
            <a:solidFill>
              <a:srgbClr val="0C32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1580E27-2FC6-9F45-A7F5-ED76E4EDB20F}"/>
                </a:ext>
              </a:extLst>
            </p:cNvPr>
            <p:cNvSpPr/>
            <p:nvPr userDrawn="1"/>
          </p:nvSpPr>
          <p:spPr>
            <a:xfrm>
              <a:off x="4713356" y="411657"/>
              <a:ext cx="73888" cy="6777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44727902"/>
      </p:ext>
    </p:extLst>
  </p:cSld>
  <p:clrMapOvr>
    <a:masterClrMapping/>
  </p:clrMapOvr>
  <p:hf hdr="0" ftr="0" dt="0"/>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Headline | Subheadline | Icons">
    <p:spTree>
      <p:nvGrpSpPr>
        <p:cNvPr id="1" name=""/>
        <p:cNvGrpSpPr/>
        <p:nvPr/>
      </p:nvGrpSpPr>
      <p:grpSpPr>
        <a:xfrm>
          <a:off x="0" y="0"/>
          <a:ext cx="0" cy="0"/>
          <a:chOff x="0" y="0"/>
          <a:chExt cx="0" cy="0"/>
        </a:xfrm>
      </p:grpSpPr>
      <p:sp>
        <p:nvSpPr>
          <p:cNvPr id="12" name="Bildplatzhalter 10">
            <a:extLst>
              <a:ext uri="{FF2B5EF4-FFF2-40B4-BE49-F238E27FC236}">
                <a16:creationId xmlns:a16="http://schemas.microsoft.com/office/drawing/2014/main" id="{5D67BAC3-7D92-43E0-B541-3CD20D3B1C92}"/>
              </a:ext>
            </a:extLst>
          </p:cNvPr>
          <p:cNvSpPr>
            <a:spLocks noGrp="1"/>
          </p:cNvSpPr>
          <p:nvPr>
            <p:ph type="pic" sz="quarter" idx="12"/>
          </p:nvPr>
        </p:nvSpPr>
        <p:spPr>
          <a:xfrm>
            <a:off x="6762750" y="1388787"/>
            <a:ext cx="756000" cy="756000"/>
          </a:xfrm>
          <a:noFill/>
          <a:ln>
            <a:noFill/>
          </a:ln>
        </p:spPr>
        <p:txBody>
          <a:bodyPr tIns="432000" anchor="ctr" anchorCtr="1">
            <a:noAutofit/>
          </a:bodyPr>
          <a:lstStyle>
            <a:lvl1pPr marL="0" indent="0" algn="ctr">
              <a:buNone/>
              <a:defRPr sz="700">
                <a:solidFill>
                  <a:schemeClr val="accent3"/>
                </a:solidFill>
              </a:defRPr>
            </a:lvl1pPr>
          </a:lstStyle>
          <a:p>
            <a:endParaRPr lang="en-US" noProof="0"/>
          </a:p>
          <a:p>
            <a:endParaRPr lang="en-US" noProof="0"/>
          </a:p>
        </p:txBody>
      </p:sp>
      <p:sp>
        <p:nvSpPr>
          <p:cNvPr id="13" name="Bildplatzhalter 10">
            <a:extLst>
              <a:ext uri="{FF2B5EF4-FFF2-40B4-BE49-F238E27FC236}">
                <a16:creationId xmlns:a16="http://schemas.microsoft.com/office/drawing/2014/main" id="{67D7F198-E709-415B-BE81-7F4E9163A651}"/>
              </a:ext>
            </a:extLst>
          </p:cNvPr>
          <p:cNvSpPr>
            <a:spLocks noGrp="1"/>
          </p:cNvSpPr>
          <p:nvPr>
            <p:ph type="pic" sz="quarter" idx="16"/>
          </p:nvPr>
        </p:nvSpPr>
        <p:spPr>
          <a:xfrm>
            <a:off x="6762750" y="5373338"/>
            <a:ext cx="756000" cy="756000"/>
          </a:xfrm>
          <a:noFill/>
          <a:ln>
            <a:noFill/>
          </a:ln>
        </p:spPr>
        <p:txBody>
          <a:bodyPr tIns="432000" anchor="ctr" anchorCtr="1">
            <a:noAutofit/>
          </a:bodyPr>
          <a:lstStyle>
            <a:lvl1pPr marL="0" indent="0" algn="ctr">
              <a:buNone/>
              <a:defRPr sz="700">
                <a:solidFill>
                  <a:schemeClr val="accent3"/>
                </a:solidFill>
              </a:defRPr>
            </a:lvl1pPr>
          </a:lstStyle>
          <a:p>
            <a:endParaRPr lang="en-US" noProof="0"/>
          </a:p>
          <a:p>
            <a:endParaRPr lang="en-US" noProof="0"/>
          </a:p>
        </p:txBody>
      </p:sp>
      <p:sp>
        <p:nvSpPr>
          <p:cNvPr id="14" name="Bildplatzhalter 10">
            <a:extLst>
              <a:ext uri="{FF2B5EF4-FFF2-40B4-BE49-F238E27FC236}">
                <a16:creationId xmlns:a16="http://schemas.microsoft.com/office/drawing/2014/main" id="{CB952A7B-F5FC-400A-9984-9EEA1CE60801}"/>
              </a:ext>
            </a:extLst>
          </p:cNvPr>
          <p:cNvSpPr>
            <a:spLocks noGrp="1"/>
          </p:cNvSpPr>
          <p:nvPr>
            <p:ph type="pic" sz="quarter" idx="17"/>
          </p:nvPr>
        </p:nvSpPr>
        <p:spPr>
          <a:xfrm>
            <a:off x="6762750" y="2384925"/>
            <a:ext cx="756000" cy="756000"/>
          </a:xfrm>
          <a:noFill/>
          <a:ln>
            <a:noFill/>
          </a:ln>
        </p:spPr>
        <p:txBody>
          <a:bodyPr tIns="432000" anchor="ctr" anchorCtr="1">
            <a:noAutofit/>
          </a:bodyPr>
          <a:lstStyle>
            <a:lvl1pPr marL="0" indent="0" algn="ctr">
              <a:buNone/>
              <a:defRPr sz="700">
                <a:solidFill>
                  <a:schemeClr val="accent3"/>
                </a:solidFill>
              </a:defRPr>
            </a:lvl1pPr>
          </a:lstStyle>
          <a:p>
            <a:endParaRPr lang="en-US" noProof="0"/>
          </a:p>
          <a:p>
            <a:endParaRPr lang="en-US" noProof="0"/>
          </a:p>
        </p:txBody>
      </p:sp>
      <p:sp>
        <p:nvSpPr>
          <p:cNvPr id="15" name="Bildplatzhalter 10">
            <a:extLst>
              <a:ext uri="{FF2B5EF4-FFF2-40B4-BE49-F238E27FC236}">
                <a16:creationId xmlns:a16="http://schemas.microsoft.com/office/drawing/2014/main" id="{BD031F10-54AE-47EF-96AC-9FA4867FC2D2}"/>
              </a:ext>
            </a:extLst>
          </p:cNvPr>
          <p:cNvSpPr>
            <a:spLocks noGrp="1"/>
          </p:cNvSpPr>
          <p:nvPr>
            <p:ph type="pic" sz="quarter" idx="18"/>
          </p:nvPr>
        </p:nvSpPr>
        <p:spPr>
          <a:xfrm>
            <a:off x="6762750" y="3381063"/>
            <a:ext cx="756000" cy="756000"/>
          </a:xfrm>
          <a:noFill/>
          <a:ln>
            <a:noFill/>
          </a:ln>
        </p:spPr>
        <p:txBody>
          <a:bodyPr tIns="432000" anchor="ctr" anchorCtr="1">
            <a:noAutofit/>
          </a:bodyPr>
          <a:lstStyle>
            <a:lvl1pPr marL="0" indent="0" algn="ctr">
              <a:buNone/>
              <a:defRPr sz="700">
                <a:solidFill>
                  <a:schemeClr val="accent3"/>
                </a:solidFill>
              </a:defRPr>
            </a:lvl1pPr>
          </a:lstStyle>
          <a:p>
            <a:endParaRPr lang="en-US" noProof="0"/>
          </a:p>
          <a:p>
            <a:endParaRPr lang="en-US" noProof="0"/>
          </a:p>
        </p:txBody>
      </p:sp>
      <p:sp>
        <p:nvSpPr>
          <p:cNvPr id="20" name="Bildplatzhalter 10">
            <a:extLst>
              <a:ext uri="{FF2B5EF4-FFF2-40B4-BE49-F238E27FC236}">
                <a16:creationId xmlns:a16="http://schemas.microsoft.com/office/drawing/2014/main" id="{79C348CD-775B-4614-8743-2F2363301029}"/>
              </a:ext>
            </a:extLst>
          </p:cNvPr>
          <p:cNvSpPr>
            <a:spLocks noGrp="1"/>
          </p:cNvSpPr>
          <p:nvPr>
            <p:ph type="pic" sz="quarter" idx="19"/>
          </p:nvPr>
        </p:nvSpPr>
        <p:spPr>
          <a:xfrm>
            <a:off x="6762750" y="4377201"/>
            <a:ext cx="756000" cy="756000"/>
          </a:xfrm>
          <a:noFill/>
          <a:ln>
            <a:noFill/>
          </a:ln>
        </p:spPr>
        <p:txBody>
          <a:bodyPr tIns="432000" anchor="ctr" anchorCtr="1">
            <a:noAutofit/>
          </a:bodyPr>
          <a:lstStyle>
            <a:lvl1pPr marL="0" indent="0" algn="ctr">
              <a:buNone/>
              <a:defRPr sz="700">
                <a:solidFill>
                  <a:schemeClr val="accent3"/>
                </a:solidFill>
              </a:defRPr>
            </a:lvl1pPr>
          </a:lstStyle>
          <a:p>
            <a:endParaRPr lang="en-US" noProof="0"/>
          </a:p>
          <a:p>
            <a:endParaRPr lang="en-US" noProof="0"/>
          </a:p>
        </p:txBody>
      </p:sp>
      <p:sp>
        <p:nvSpPr>
          <p:cNvPr id="24" name="Textplatzhalter 16">
            <a:extLst>
              <a:ext uri="{FF2B5EF4-FFF2-40B4-BE49-F238E27FC236}">
                <a16:creationId xmlns:a16="http://schemas.microsoft.com/office/drawing/2014/main" id="{86DAC2C3-E842-461C-881D-FF7387D486F8}"/>
              </a:ext>
            </a:extLst>
          </p:cNvPr>
          <p:cNvSpPr>
            <a:spLocks noGrp="1"/>
          </p:cNvSpPr>
          <p:nvPr>
            <p:ph type="body" sz="quarter" idx="21"/>
          </p:nvPr>
        </p:nvSpPr>
        <p:spPr>
          <a:xfrm>
            <a:off x="7969250" y="5663973"/>
            <a:ext cx="3490913" cy="231602"/>
          </a:xfrm>
        </p:spPr>
        <p:txBody>
          <a:bodyPr wrap="square">
            <a:spAutoFit/>
          </a:bodyPr>
          <a:lstStyle>
            <a:lvl1pPr marL="0" indent="0">
              <a:lnSpc>
                <a:spcPct val="110000"/>
              </a:lnSpc>
              <a:spcBef>
                <a:spcPts val="500"/>
              </a:spcBef>
              <a:buNone/>
              <a:defRPr sz="1400" spc="20" baseline="0">
                <a:solidFill>
                  <a:schemeClr val="tx1"/>
                </a:solidFill>
                <a:latin typeface="+mn-lt"/>
              </a:defRPr>
            </a:lvl1pPr>
          </a:lstStyle>
          <a:p>
            <a:pPr lvl="0"/>
            <a:endParaRPr lang="en-US" noProof="0"/>
          </a:p>
        </p:txBody>
      </p:sp>
      <p:sp>
        <p:nvSpPr>
          <p:cNvPr id="31" name="Textplatzhalter 16">
            <a:extLst>
              <a:ext uri="{FF2B5EF4-FFF2-40B4-BE49-F238E27FC236}">
                <a16:creationId xmlns:a16="http://schemas.microsoft.com/office/drawing/2014/main" id="{86DAC2C3-E842-461C-881D-FF7387D486F8}"/>
              </a:ext>
            </a:extLst>
          </p:cNvPr>
          <p:cNvSpPr>
            <a:spLocks noGrp="1"/>
          </p:cNvSpPr>
          <p:nvPr>
            <p:ph type="body" sz="quarter" idx="22"/>
          </p:nvPr>
        </p:nvSpPr>
        <p:spPr>
          <a:xfrm>
            <a:off x="7969250" y="4663439"/>
            <a:ext cx="3490913" cy="231602"/>
          </a:xfrm>
        </p:spPr>
        <p:txBody>
          <a:bodyPr wrap="square">
            <a:spAutoFit/>
          </a:bodyPr>
          <a:lstStyle>
            <a:lvl1pPr marL="0" indent="0">
              <a:lnSpc>
                <a:spcPct val="110000"/>
              </a:lnSpc>
              <a:spcBef>
                <a:spcPts val="500"/>
              </a:spcBef>
              <a:buNone/>
              <a:defRPr sz="1400" spc="20" baseline="0">
                <a:solidFill>
                  <a:schemeClr val="tx1"/>
                </a:solidFill>
                <a:latin typeface="+mn-lt"/>
              </a:defRPr>
            </a:lvl1pPr>
          </a:lstStyle>
          <a:p>
            <a:pPr lvl="0"/>
            <a:endParaRPr lang="en-US" noProof="0"/>
          </a:p>
        </p:txBody>
      </p:sp>
      <p:sp>
        <p:nvSpPr>
          <p:cNvPr id="32" name="Textplatzhalter 16">
            <a:extLst>
              <a:ext uri="{FF2B5EF4-FFF2-40B4-BE49-F238E27FC236}">
                <a16:creationId xmlns:a16="http://schemas.microsoft.com/office/drawing/2014/main" id="{86DAC2C3-E842-461C-881D-FF7387D486F8}"/>
              </a:ext>
            </a:extLst>
          </p:cNvPr>
          <p:cNvSpPr>
            <a:spLocks noGrp="1"/>
          </p:cNvSpPr>
          <p:nvPr>
            <p:ph type="body" sz="quarter" idx="23"/>
          </p:nvPr>
        </p:nvSpPr>
        <p:spPr>
          <a:xfrm>
            <a:off x="7969250" y="3662906"/>
            <a:ext cx="3490913" cy="231602"/>
          </a:xfrm>
        </p:spPr>
        <p:txBody>
          <a:bodyPr wrap="square">
            <a:spAutoFit/>
          </a:bodyPr>
          <a:lstStyle>
            <a:lvl1pPr marL="0" indent="0">
              <a:lnSpc>
                <a:spcPct val="110000"/>
              </a:lnSpc>
              <a:spcBef>
                <a:spcPts val="500"/>
              </a:spcBef>
              <a:buNone/>
              <a:defRPr sz="1400" spc="20" baseline="0">
                <a:solidFill>
                  <a:schemeClr val="tx1"/>
                </a:solidFill>
                <a:latin typeface="+mn-lt"/>
              </a:defRPr>
            </a:lvl1pPr>
          </a:lstStyle>
          <a:p>
            <a:pPr lvl="0"/>
            <a:endParaRPr lang="en-US" noProof="0"/>
          </a:p>
        </p:txBody>
      </p:sp>
      <p:sp>
        <p:nvSpPr>
          <p:cNvPr id="33" name="Textplatzhalter 16">
            <a:extLst>
              <a:ext uri="{FF2B5EF4-FFF2-40B4-BE49-F238E27FC236}">
                <a16:creationId xmlns:a16="http://schemas.microsoft.com/office/drawing/2014/main" id="{86DAC2C3-E842-461C-881D-FF7387D486F8}"/>
              </a:ext>
            </a:extLst>
          </p:cNvPr>
          <p:cNvSpPr>
            <a:spLocks noGrp="1"/>
          </p:cNvSpPr>
          <p:nvPr>
            <p:ph type="body" sz="quarter" idx="24"/>
          </p:nvPr>
        </p:nvSpPr>
        <p:spPr>
          <a:xfrm>
            <a:off x="7969250" y="2662373"/>
            <a:ext cx="3490913" cy="231602"/>
          </a:xfrm>
        </p:spPr>
        <p:txBody>
          <a:bodyPr wrap="square">
            <a:spAutoFit/>
          </a:bodyPr>
          <a:lstStyle>
            <a:lvl1pPr marL="0" indent="0">
              <a:lnSpc>
                <a:spcPct val="110000"/>
              </a:lnSpc>
              <a:spcBef>
                <a:spcPts val="500"/>
              </a:spcBef>
              <a:buNone/>
              <a:defRPr sz="1400" spc="20" baseline="0">
                <a:solidFill>
                  <a:schemeClr val="tx1"/>
                </a:solidFill>
                <a:latin typeface="+mn-lt"/>
              </a:defRPr>
            </a:lvl1pPr>
          </a:lstStyle>
          <a:p>
            <a:pPr lvl="0"/>
            <a:endParaRPr lang="en-US" noProof="0"/>
          </a:p>
        </p:txBody>
      </p:sp>
      <p:sp>
        <p:nvSpPr>
          <p:cNvPr id="34" name="Textplatzhalter 16">
            <a:extLst>
              <a:ext uri="{FF2B5EF4-FFF2-40B4-BE49-F238E27FC236}">
                <a16:creationId xmlns:a16="http://schemas.microsoft.com/office/drawing/2014/main" id="{86DAC2C3-E842-461C-881D-FF7387D486F8}"/>
              </a:ext>
            </a:extLst>
          </p:cNvPr>
          <p:cNvSpPr>
            <a:spLocks noGrp="1"/>
          </p:cNvSpPr>
          <p:nvPr>
            <p:ph type="body" sz="quarter" idx="25"/>
          </p:nvPr>
        </p:nvSpPr>
        <p:spPr>
          <a:xfrm>
            <a:off x="7969250" y="1661840"/>
            <a:ext cx="3490913" cy="231602"/>
          </a:xfrm>
        </p:spPr>
        <p:txBody>
          <a:bodyPr wrap="square">
            <a:spAutoFit/>
          </a:bodyPr>
          <a:lstStyle>
            <a:lvl1pPr marL="0" indent="0">
              <a:lnSpc>
                <a:spcPct val="110000"/>
              </a:lnSpc>
              <a:spcBef>
                <a:spcPts val="500"/>
              </a:spcBef>
              <a:buNone/>
              <a:defRPr sz="1400" spc="20" baseline="0">
                <a:solidFill>
                  <a:schemeClr val="tx1"/>
                </a:solidFill>
                <a:latin typeface="+mn-lt"/>
              </a:defRPr>
            </a:lvl1pPr>
          </a:lstStyle>
          <a:p>
            <a:pPr lvl="0"/>
            <a:endParaRPr lang="en-US" noProof="0"/>
          </a:p>
        </p:txBody>
      </p:sp>
      <p:sp>
        <p:nvSpPr>
          <p:cNvPr id="23" name="Text Placeholder 24">
            <a:extLst>
              <a:ext uri="{FF2B5EF4-FFF2-40B4-BE49-F238E27FC236}">
                <a16:creationId xmlns:a16="http://schemas.microsoft.com/office/drawing/2014/main" id="{FB69FC29-E567-7D44-A95F-434E7F0ECF54}"/>
              </a:ext>
            </a:extLst>
          </p:cNvPr>
          <p:cNvSpPr>
            <a:spLocks noGrp="1"/>
          </p:cNvSpPr>
          <p:nvPr>
            <p:ph type="body" sz="quarter" idx="15" hasCustomPrompt="1"/>
          </p:nvPr>
        </p:nvSpPr>
        <p:spPr>
          <a:xfrm>
            <a:off x="731838" y="2286627"/>
            <a:ext cx="4695825" cy="1346522"/>
          </a:xfrm>
          <a:prstGeom prst="rect">
            <a:avLst/>
          </a:prstGeom>
        </p:spPr>
        <p:txBody>
          <a:bodyPr lIns="0" tIns="0" rIns="0" bIns="0"/>
          <a:lstStyle>
            <a:lvl1pPr marL="0" indent="0">
              <a:lnSpc>
                <a:spcPct val="110000"/>
              </a:lnSpc>
              <a:spcAft>
                <a:spcPts val="1000"/>
              </a:spcAft>
              <a:buNone/>
              <a:defRPr sz="2000" baseline="0">
                <a:solidFill>
                  <a:schemeClr val="tx2"/>
                </a:solidFill>
                <a:latin typeface="Poppins Light" panose="00000400000000000000" pitchFamily="2" charset="0"/>
                <a:cs typeface="Poppins Light" panose="00000400000000000000" pitchFamily="2" charset="0"/>
              </a:defRPr>
            </a:lvl1pPr>
          </a:lstStyle>
          <a:p>
            <a:pPr lvl="0"/>
            <a:r>
              <a:rPr lang="en-US"/>
              <a:t>This is a subheading. 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 </a:t>
            </a:r>
            <a:r>
              <a:rPr lang="en-US" err="1"/>
              <a:t>euismod</a:t>
            </a:r>
            <a:r>
              <a:rPr lang="en-US"/>
              <a:t>.</a:t>
            </a:r>
          </a:p>
        </p:txBody>
      </p:sp>
      <p:sp>
        <p:nvSpPr>
          <p:cNvPr id="27" name="Slide Number Placeholder 5">
            <a:extLst>
              <a:ext uri="{FF2B5EF4-FFF2-40B4-BE49-F238E27FC236}">
                <a16:creationId xmlns:a16="http://schemas.microsoft.com/office/drawing/2014/main" id="{E9DA4685-36AF-6644-AB4D-7D4F71AD008A}"/>
              </a:ext>
            </a:extLst>
          </p:cNvPr>
          <p:cNvSpPr>
            <a:spLocks noGrp="1"/>
          </p:cNvSpPr>
          <p:nvPr>
            <p:ph type="sldNum" sz="quarter" idx="4"/>
          </p:nvPr>
        </p:nvSpPr>
        <p:spPr>
          <a:xfrm>
            <a:off x="11171275" y="6294734"/>
            <a:ext cx="288888" cy="123112"/>
          </a:xfrm>
          <a:prstGeom prst="rect">
            <a:avLst/>
          </a:prstGeom>
        </p:spPr>
        <p:txBody>
          <a:bodyPr vert="horz" wrap="square" lIns="0" tIns="0" rIns="0" bIns="0" rtlCol="0" anchor="t">
            <a:spAutoFit/>
          </a:bodyPr>
          <a:lstStyle>
            <a:lvl1pPr algn="r">
              <a:defRPr sz="800">
                <a:solidFill>
                  <a:schemeClr val="tx1"/>
                </a:solidFill>
                <a:latin typeface="Poppins SemiBold" panose="00000700000000000000" pitchFamily="2" charset="0"/>
                <a:cs typeface="Poppins SemiBold" panose="00000700000000000000" pitchFamily="2" charset="0"/>
              </a:defRPr>
            </a:lvl1pPr>
          </a:lstStyle>
          <a:p>
            <a:pPr algn="r"/>
            <a:fld id="{866D8E11-A83D-46AC-BA35-C493C365AC69}" type="slidenum">
              <a:rPr lang="en-US" smtClean="0"/>
              <a:pPr algn="r"/>
              <a:t>‹#›</a:t>
            </a:fld>
            <a:endParaRPr lang="en-US"/>
          </a:p>
        </p:txBody>
      </p:sp>
      <p:pic>
        <p:nvPicPr>
          <p:cNvPr id="29" name="Graphic 28">
            <a:extLst>
              <a:ext uri="{FF2B5EF4-FFF2-40B4-BE49-F238E27FC236}">
                <a16:creationId xmlns:a16="http://schemas.microsoft.com/office/drawing/2014/main" id="{3DAA501D-CE63-134E-B5A2-2D805BF40FB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67542" y="6184072"/>
            <a:ext cx="465932" cy="268807"/>
          </a:xfrm>
          <a:prstGeom prst="rect">
            <a:avLst/>
          </a:prstGeom>
        </p:spPr>
      </p:pic>
      <p:sp>
        <p:nvSpPr>
          <p:cNvPr id="25" name="Title Placeholder 22">
            <a:extLst>
              <a:ext uri="{FF2B5EF4-FFF2-40B4-BE49-F238E27FC236}">
                <a16:creationId xmlns:a16="http://schemas.microsoft.com/office/drawing/2014/main" id="{F08F6046-6A30-CF4F-8543-B62419904EB8}"/>
              </a:ext>
            </a:extLst>
          </p:cNvPr>
          <p:cNvSpPr>
            <a:spLocks noGrp="1"/>
          </p:cNvSpPr>
          <p:nvPr>
            <p:ph type="title" hasCustomPrompt="1"/>
          </p:nvPr>
        </p:nvSpPr>
        <p:spPr>
          <a:xfrm>
            <a:off x="731837" y="499590"/>
            <a:ext cx="4695825" cy="898708"/>
          </a:xfrm>
          <a:prstGeom prst="rect">
            <a:avLst/>
          </a:prstGeom>
        </p:spPr>
        <p:txBody>
          <a:bodyPr vert="horz" wrap="square" lIns="0" tIns="0" rIns="0" bIns="0" rtlCol="0" anchor="ctr">
            <a:spAutoFit/>
          </a:bodyPr>
          <a:lstStyle/>
          <a:p>
            <a:r>
              <a:rPr lang="en-US"/>
              <a:t>This is a multi line headline with icons. </a:t>
            </a:r>
          </a:p>
        </p:txBody>
      </p:sp>
      <p:grpSp>
        <p:nvGrpSpPr>
          <p:cNvPr id="26" name="Group 25">
            <a:extLst>
              <a:ext uri="{FF2B5EF4-FFF2-40B4-BE49-F238E27FC236}">
                <a16:creationId xmlns:a16="http://schemas.microsoft.com/office/drawing/2014/main" id="{0022B955-20E0-0343-B55F-213BAA9C473D}"/>
              </a:ext>
            </a:extLst>
          </p:cNvPr>
          <p:cNvGrpSpPr/>
          <p:nvPr userDrawn="1"/>
        </p:nvGrpSpPr>
        <p:grpSpPr>
          <a:xfrm rot="16200000">
            <a:off x="6061664" y="-6061660"/>
            <a:ext cx="68678" cy="12192005"/>
            <a:chOff x="4713353" y="-1"/>
            <a:chExt cx="73891" cy="6858002"/>
          </a:xfrm>
        </p:grpSpPr>
        <p:sp>
          <p:nvSpPr>
            <p:cNvPr id="28" name="Rectangle 27">
              <a:extLst>
                <a:ext uri="{FF2B5EF4-FFF2-40B4-BE49-F238E27FC236}">
                  <a16:creationId xmlns:a16="http://schemas.microsoft.com/office/drawing/2014/main" id="{85E45FAA-2983-8A4F-8447-E44C824E213B}"/>
                </a:ext>
              </a:extLst>
            </p:cNvPr>
            <p:cNvSpPr/>
            <p:nvPr userDrawn="1"/>
          </p:nvSpPr>
          <p:spPr>
            <a:xfrm>
              <a:off x="4713353" y="-1"/>
              <a:ext cx="73890" cy="411659"/>
            </a:xfrm>
            <a:prstGeom prst="rect">
              <a:avLst/>
            </a:prstGeom>
            <a:solidFill>
              <a:srgbClr val="245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AFEA4BD-F5AC-F94E-9507-DBD2F5CDD827}"/>
                </a:ext>
              </a:extLst>
            </p:cNvPr>
            <p:cNvSpPr/>
            <p:nvPr userDrawn="1"/>
          </p:nvSpPr>
          <p:spPr>
            <a:xfrm>
              <a:off x="4713354" y="1089421"/>
              <a:ext cx="73889" cy="3393281"/>
            </a:xfrm>
            <a:prstGeom prst="rect">
              <a:avLst/>
            </a:prstGeom>
            <a:solidFill>
              <a:srgbClr val="30B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F829AD22-5897-9E40-A2EA-43B0B20F01CD}"/>
                </a:ext>
              </a:extLst>
            </p:cNvPr>
            <p:cNvSpPr/>
            <p:nvPr userDrawn="1"/>
          </p:nvSpPr>
          <p:spPr>
            <a:xfrm>
              <a:off x="4713354" y="4482703"/>
              <a:ext cx="73889" cy="677762"/>
            </a:xfrm>
            <a:prstGeom prst="rect">
              <a:avLst/>
            </a:prstGeom>
            <a:solidFill>
              <a:srgbClr val="FE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060AF76A-66B4-1341-8959-F21D1667A8ED}"/>
                </a:ext>
              </a:extLst>
            </p:cNvPr>
            <p:cNvSpPr/>
            <p:nvPr userDrawn="1"/>
          </p:nvSpPr>
          <p:spPr>
            <a:xfrm>
              <a:off x="4713354" y="5160465"/>
              <a:ext cx="73887" cy="1697536"/>
            </a:xfrm>
            <a:prstGeom prst="rect">
              <a:avLst/>
            </a:prstGeom>
            <a:solidFill>
              <a:srgbClr val="0C32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C0EAAEF3-672D-E244-907F-BB17124FF67D}"/>
                </a:ext>
              </a:extLst>
            </p:cNvPr>
            <p:cNvSpPr/>
            <p:nvPr userDrawn="1"/>
          </p:nvSpPr>
          <p:spPr>
            <a:xfrm>
              <a:off x="4713356" y="411657"/>
              <a:ext cx="73888" cy="6777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0537340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
        <p:nvSpPr>
          <p:cNvPr id="34"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3200" b="0" strike="noStrike" spc="-1">
              <a:latin typeface="Arial"/>
            </a:endParaRPr>
          </a:p>
        </p:txBody>
      </p:sp>
      <p:sp>
        <p:nvSpPr>
          <p:cNvPr id="35"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3200" b="0" strike="noStrike" spc="-1">
              <a:latin typeface="Arial"/>
            </a:endParaRPr>
          </a:p>
        </p:txBody>
      </p:sp>
      <p:sp>
        <p:nvSpPr>
          <p:cNvPr id="36"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3200" b="0" strike="noStrike" spc="-1">
              <a:latin typeface="Arial"/>
            </a:endParaRPr>
          </a:p>
        </p:txBody>
      </p:sp>
      <p:sp>
        <p:nvSpPr>
          <p:cNvPr id="37"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3200" b="0" strike="noStrike" spc="-1">
              <a:latin typeface="Arial"/>
            </a:endParaRPr>
          </a:p>
        </p:txBody>
      </p:sp>
      <p:sp>
        <p:nvSpPr>
          <p:cNvPr id="38"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3200" b="0" strike="noStrike" spc="-1">
              <a:latin typeface="Arial"/>
            </a:endParaRPr>
          </a:p>
        </p:txBody>
      </p:sp>
      <p:sp>
        <p:nvSpPr>
          <p:cNvPr id="39"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hf hdr="0" ftr="0" dt="0"/>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Full Bleed Image ">
    <p:spTree>
      <p:nvGrpSpPr>
        <p:cNvPr id="1" name=""/>
        <p:cNvGrpSpPr/>
        <p:nvPr/>
      </p:nvGrpSpPr>
      <p:grpSpPr>
        <a:xfrm>
          <a:off x="0" y="0"/>
          <a:ext cx="0" cy="0"/>
          <a:chOff x="0" y="0"/>
          <a:chExt cx="0" cy="0"/>
        </a:xfrm>
      </p:grpSpPr>
      <p:sp>
        <p:nvSpPr>
          <p:cNvPr id="3" name="Picture Placeholder 2"/>
          <p:cNvSpPr>
            <a:spLocks noGrp="1"/>
          </p:cNvSpPr>
          <p:nvPr>
            <p:ph type="pic" sz="quarter" idx="15"/>
          </p:nvPr>
        </p:nvSpPr>
        <p:spPr>
          <a:xfrm>
            <a:off x="1" y="68684"/>
            <a:ext cx="12192000" cy="6060653"/>
          </a:xfrm>
          <a:solidFill>
            <a:schemeClr val="bg2"/>
          </a:solidFill>
        </p:spPr>
        <p:txBody>
          <a:bodyPr bIns="900000" anchor="ctr">
            <a:noAutofit/>
          </a:bodyPr>
          <a:lstStyle>
            <a:lvl1pPr algn="ctr">
              <a:buNone/>
              <a:defRPr sz="1600"/>
            </a:lvl1pPr>
          </a:lstStyle>
          <a:p>
            <a:endParaRPr lang="en-US"/>
          </a:p>
        </p:txBody>
      </p:sp>
      <p:sp>
        <p:nvSpPr>
          <p:cNvPr id="12" name="Slide Number Placeholder 5">
            <a:extLst>
              <a:ext uri="{FF2B5EF4-FFF2-40B4-BE49-F238E27FC236}">
                <a16:creationId xmlns:a16="http://schemas.microsoft.com/office/drawing/2014/main" id="{106DC174-441B-514C-BAE8-66392B60161B}"/>
              </a:ext>
            </a:extLst>
          </p:cNvPr>
          <p:cNvSpPr>
            <a:spLocks noGrp="1"/>
          </p:cNvSpPr>
          <p:nvPr>
            <p:ph type="sldNum" sz="quarter" idx="4"/>
          </p:nvPr>
        </p:nvSpPr>
        <p:spPr>
          <a:xfrm>
            <a:off x="11171275" y="6294734"/>
            <a:ext cx="288888" cy="123112"/>
          </a:xfrm>
          <a:prstGeom prst="rect">
            <a:avLst/>
          </a:prstGeom>
        </p:spPr>
        <p:txBody>
          <a:bodyPr vert="horz" wrap="square" lIns="0" tIns="0" rIns="0" bIns="0" rtlCol="0" anchor="t">
            <a:spAutoFit/>
          </a:bodyPr>
          <a:lstStyle>
            <a:lvl1pPr algn="r">
              <a:defRPr sz="800">
                <a:solidFill>
                  <a:schemeClr val="tx1"/>
                </a:solidFill>
                <a:latin typeface="Poppins SemiBold" panose="00000700000000000000" pitchFamily="2" charset="0"/>
                <a:cs typeface="Poppins SemiBold" panose="00000700000000000000" pitchFamily="2" charset="0"/>
              </a:defRPr>
            </a:lvl1pPr>
          </a:lstStyle>
          <a:p>
            <a:pPr algn="r"/>
            <a:fld id="{866D8E11-A83D-46AC-BA35-C493C365AC69}" type="slidenum">
              <a:rPr lang="en-US" smtClean="0"/>
              <a:pPr algn="r"/>
              <a:t>‹#›</a:t>
            </a:fld>
            <a:endParaRPr lang="en-US"/>
          </a:p>
        </p:txBody>
      </p:sp>
      <p:pic>
        <p:nvPicPr>
          <p:cNvPr id="13" name="Graphic 12">
            <a:extLst>
              <a:ext uri="{FF2B5EF4-FFF2-40B4-BE49-F238E27FC236}">
                <a16:creationId xmlns:a16="http://schemas.microsoft.com/office/drawing/2014/main" id="{CD08C252-6903-3346-8480-F8CB574FE90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67542" y="6184072"/>
            <a:ext cx="465932" cy="268807"/>
          </a:xfrm>
          <a:prstGeom prst="rect">
            <a:avLst/>
          </a:prstGeom>
        </p:spPr>
      </p:pic>
      <p:grpSp>
        <p:nvGrpSpPr>
          <p:cNvPr id="10" name="Group 9">
            <a:extLst>
              <a:ext uri="{FF2B5EF4-FFF2-40B4-BE49-F238E27FC236}">
                <a16:creationId xmlns:a16="http://schemas.microsoft.com/office/drawing/2014/main" id="{606DCDF1-5CD4-8F44-B902-FE36545C208E}"/>
              </a:ext>
            </a:extLst>
          </p:cNvPr>
          <p:cNvGrpSpPr/>
          <p:nvPr userDrawn="1"/>
        </p:nvGrpSpPr>
        <p:grpSpPr>
          <a:xfrm rot="16200000">
            <a:off x="6061664" y="-6061660"/>
            <a:ext cx="68678" cy="12192005"/>
            <a:chOff x="4713353" y="-1"/>
            <a:chExt cx="73891" cy="6858002"/>
          </a:xfrm>
        </p:grpSpPr>
        <p:sp>
          <p:nvSpPr>
            <p:cNvPr id="11" name="Rectangle 10">
              <a:extLst>
                <a:ext uri="{FF2B5EF4-FFF2-40B4-BE49-F238E27FC236}">
                  <a16:creationId xmlns:a16="http://schemas.microsoft.com/office/drawing/2014/main" id="{D2147074-9E7B-F849-B149-B99A0B117323}"/>
                </a:ext>
              </a:extLst>
            </p:cNvPr>
            <p:cNvSpPr/>
            <p:nvPr userDrawn="1"/>
          </p:nvSpPr>
          <p:spPr>
            <a:xfrm>
              <a:off x="4713353" y="-1"/>
              <a:ext cx="73890" cy="411659"/>
            </a:xfrm>
            <a:prstGeom prst="rect">
              <a:avLst/>
            </a:prstGeom>
            <a:solidFill>
              <a:srgbClr val="245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B9C2E36-22DE-8B42-9E46-3FEE19270B46}"/>
                </a:ext>
              </a:extLst>
            </p:cNvPr>
            <p:cNvSpPr/>
            <p:nvPr userDrawn="1"/>
          </p:nvSpPr>
          <p:spPr>
            <a:xfrm>
              <a:off x="4713354" y="1089421"/>
              <a:ext cx="73889" cy="3393281"/>
            </a:xfrm>
            <a:prstGeom prst="rect">
              <a:avLst/>
            </a:prstGeom>
            <a:solidFill>
              <a:srgbClr val="30B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0B9AA92-F220-8147-8C44-E5DC8F064A97}"/>
                </a:ext>
              </a:extLst>
            </p:cNvPr>
            <p:cNvSpPr/>
            <p:nvPr userDrawn="1"/>
          </p:nvSpPr>
          <p:spPr>
            <a:xfrm>
              <a:off x="4713354" y="4482703"/>
              <a:ext cx="73889" cy="677762"/>
            </a:xfrm>
            <a:prstGeom prst="rect">
              <a:avLst/>
            </a:prstGeom>
            <a:solidFill>
              <a:srgbClr val="FE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7C24BAA-595F-3445-8A95-056F3C41CDC0}"/>
                </a:ext>
              </a:extLst>
            </p:cNvPr>
            <p:cNvSpPr/>
            <p:nvPr userDrawn="1"/>
          </p:nvSpPr>
          <p:spPr>
            <a:xfrm>
              <a:off x="4713354" y="5160465"/>
              <a:ext cx="73887" cy="1697536"/>
            </a:xfrm>
            <a:prstGeom prst="rect">
              <a:avLst/>
            </a:prstGeom>
            <a:solidFill>
              <a:srgbClr val="0C32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95D1E9D-3168-5C40-AFF3-B628B99C4E41}"/>
                </a:ext>
              </a:extLst>
            </p:cNvPr>
            <p:cNvSpPr/>
            <p:nvPr userDrawn="1"/>
          </p:nvSpPr>
          <p:spPr>
            <a:xfrm>
              <a:off x="4713356" y="411657"/>
              <a:ext cx="73888" cy="6777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94949555"/>
      </p:ext>
    </p:extLst>
  </p:cSld>
  <p:clrMapOvr>
    <a:masterClrMapping/>
  </p:clrMapOvr>
  <p:hf hdr="0" ftr="0" dt="0"/>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hank You | Infinity Image">
    <p:bg>
      <p:bgPr>
        <a:solidFill>
          <a:srgbClr val="0C322C"/>
        </a:solidFill>
        <a:effectLst/>
      </p:bgPr>
    </p:bg>
    <p:spTree>
      <p:nvGrpSpPr>
        <p:cNvPr id="1" name=""/>
        <p:cNvGrpSpPr/>
        <p:nvPr/>
      </p:nvGrpSpPr>
      <p:grpSpPr>
        <a:xfrm>
          <a:off x="0" y="0"/>
          <a:ext cx="0" cy="0"/>
          <a:chOff x="0" y="0"/>
          <a:chExt cx="0" cy="0"/>
        </a:xfrm>
      </p:grpSpPr>
      <p:sp>
        <p:nvSpPr>
          <p:cNvPr id="72" name="Picture Placeholder 71"/>
          <p:cNvSpPr>
            <a:spLocks noGrp="1"/>
          </p:cNvSpPr>
          <p:nvPr>
            <p:ph type="pic" sz="quarter" idx="15" hasCustomPrompt="1"/>
          </p:nvPr>
        </p:nvSpPr>
        <p:spPr>
          <a:xfrm>
            <a:off x="0" y="3968750"/>
            <a:ext cx="12192000" cy="2889249"/>
          </a:xfrm>
          <a:prstGeom prst="rect">
            <a:avLst/>
          </a:prstGeom>
          <a:solidFill>
            <a:srgbClr val="175D51"/>
          </a:solidFill>
        </p:spPr>
        <p:txBody>
          <a:bodyPr bIns="1260000" anchor="ctr">
            <a:noAutofit/>
          </a:bodyPr>
          <a:lstStyle>
            <a:lvl1pPr marL="0" indent="0" algn="ctr">
              <a:buNone/>
              <a:defRPr sz="1800">
                <a:solidFill>
                  <a:schemeClr val="bg1"/>
                </a:solidFill>
                <a:latin typeface="Poppins" panose="00000500000000000000" pitchFamily="2" charset="0"/>
                <a:cs typeface="Poppins" panose="00000500000000000000" pitchFamily="2" charset="0"/>
              </a:defRPr>
            </a:lvl1pPr>
          </a:lstStyle>
          <a:p>
            <a:r>
              <a:rPr lang="en-AU"/>
              <a:t>Click to insert zoom picture</a:t>
            </a:r>
            <a:endParaRPr lang="en-US"/>
          </a:p>
        </p:txBody>
      </p:sp>
      <p:sp>
        <p:nvSpPr>
          <p:cNvPr id="8" name="TextBox 7">
            <a:extLst>
              <a:ext uri="{FF2B5EF4-FFF2-40B4-BE49-F238E27FC236}">
                <a16:creationId xmlns:a16="http://schemas.microsoft.com/office/drawing/2014/main" id="{B1ACC082-A99B-3449-8CA4-F3A0D6BE410C}"/>
              </a:ext>
            </a:extLst>
          </p:cNvPr>
          <p:cNvSpPr txBox="1"/>
          <p:nvPr userDrawn="1"/>
        </p:nvSpPr>
        <p:spPr>
          <a:xfrm>
            <a:off x="9170988" y="2660564"/>
            <a:ext cx="2289175" cy="615553"/>
          </a:xfrm>
          <a:prstGeom prst="rect">
            <a:avLst/>
          </a:prstGeom>
          <a:noFill/>
        </p:spPr>
        <p:txBody>
          <a:bodyPr wrap="square" lIns="0" tIns="0" rIns="0" bIns="0" rtlCol="0">
            <a:spAutoFit/>
          </a:bodyPr>
          <a:lstStyle/>
          <a:p>
            <a:pPr lvl="0">
              <a:spcAft>
                <a:spcPts val="1000"/>
              </a:spcAft>
            </a:pPr>
            <a:r>
              <a:rPr lang="en-US" sz="800" noProof="0">
                <a:solidFill>
                  <a:schemeClr val="bg1"/>
                </a:solidFill>
              </a:rPr>
              <a:t>© 2020 SUSE LLC. All Rights Reserved. SUSE and the SUSE logo are registered trademarks of SUSE LLC in the United States and other countries. All third-party trademarks are the property of their respective owners.</a:t>
            </a:r>
          </a:p>
        </p:txBody>
      </p:sp>
      <p:sp>
        <p:nvSpPr>
          <p:cNvPr id="9" name="Rectangle 8">
            <a:extLst>
              <a:ext uri="{FF2B5EF4-FFF2-40B4-BE49-F238E27FC236}">
                <a16:creationId xmlns:a16="http://schemas.microsoft.com/office/drawing/2014/main" id="{C93DF57D-FF80-1347-8E0E-B23D401BB2E2}"/>
              </a:ext>
            </a:extLst>
          </p:cNvPr>
          <p:cNvSpPr/>
          <p:nvPr userDrawn="1"/>
        </p:nvSpPr>
        <p:spPr>
          <a:xfrm>
            <a:off x="4351338" y="2660564"/>
            <a:ext cx="2352675" cy="625812"/>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800" b="0" i="0" u="none" strike="noStrike" kern="1200" cap="none" spc="0" normalizeH="0" baseline="0" noProof="0">
                <a:ln>
                  <a:noFill/>
                </a:ln>
                <a:solidFill>
                  <a:prstClr val="white"/>
                </a:solidFill>
                <a:effectLst/>
                <a:uLnTx/>
                <a:uFillTx/>
                <a:latin typeface="+mn-lt"/>
                <a:ea typeface="+mn-ea"/>
                <a:cs typeface="+mn-cs"/>
              </a:rPr>
              <a:t>For more information, contact SUSE at:</a:t>
            </a:r>
          </a:p>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800" b="0" i="0" u="none" strike="noStrike" kern="1200" cap="none" spc="0" normalizeH="0" baseline="0" noProof="0">
                <a:ln>
                  <a:noFill/>
                </a:ln>
                <a:solidFill>
                  <a:prstClr val="white"/>
                </a:solidFill>
                <a:effectLst/>
                <a:uLnTx/>
                <a:uFillTx/>
                <a:latin typeface="+mn-lt"/>
                <a:ea typeface="+mn-ea"/>
                <a:cs typeface="+mn-cs"/>
              </a:rPr>
              <a:t>+1 800 796 3700 (U.S./Canada)</a:t>
            </a:r>
          </a:p>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800" b="0" i="0" u="none" strike="noStrike" kern="1200" cap="none" spc="0" normalizeH="0" baseline="0" noProof="0">
                <a:ln>
                  <a:noFill/>
                </a:ln>
                <a:solidFill>
                  <a:prstClr val="white"/>
                </a:solidFill>
                <a:effectLst/>
                <a:uLnTx/>
                <a:uFillTx/>
                <a:latin typeface="+mn-lt"/>
                <a:ea typeface="+mn-ea"/>
                <a:cs typeface="+mn-cs"/>
              </a:rPr>
              <a:t>+49 (0)911-740 53-0 (Worldwide)</a:t>
            </a:r>
          </a:p>
        </p:txBody>
      </p:sp>
      <p:sp>
        <p:nvSpPr>
          <p:cNvPr id="10" name="Rectangle 9">
            <a:extLst>
              <a:ext uri="{FF2B5EF4-FFF2-40B4-BE49-F238E27FC236}">
                <a16:creationId xmlns:a16="http://schemas.microsoft.com/office/drawing/2014/main" id="{2CF4126A-7F46-E940-A968-BF81BD0AC8F1}"/>
              </a:ext>
            </a:extLst>
          </p:cNvPr>
          <p:cNvSpPr/>
          <p:nvPr userDrawn="1"/>
        </p:nvSpPr>
        <p:spPr>
          <a:xfrm>
            <a:off x="6796087" y="2660564"/>
            <a:ext cx="1044576" cy="625812"/>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800" b="0" i="0" u="none" strike="noStrike" kern="1200" cap="none" spc="0" normalizeH="0" baseline="0" noProof="0" err="1">
                <a:ln>
                  <a:noFill/>
                </a:ln>
                <a:solidFill>
                  <a:prstClr val="white"/>
                </a:solidFill>
                <a:effectLst/>
                <a:uLnTx/>
                <a:uFillTx/>
                <a:latin typeface="+mn-lt"/>
                <a:ea typeface="+mn-ea"/>
                <a:cs typeface="+mn-cs"/>
              </a:rPr>
              <a:t>Maxfeldstrasse</a:t>
            </a:r>
            <a:r>
              <a:rPr kumimoji="0" lang="en-US" sz="800" b="0" i="0" u="none" strike="noStrike" kern="1200" cap="none" spc="0" normalizeH="0" baseline="0" noProof="0">
                <a:ln>
                  <a:noFill/>
                </a:ln>
                <a:solidFill>
                  <a:prstClr val="white"/>
                </a:solidFill>
                <a:effectLst/>
                <a:uLnTx/>
                <a:uFillTx/>
                <a:latin typeface="+mn-lt"/>
                <a:ea typeface="+mn-ea"/>
                <a:cs typeface="+mn-cs"/>
              </a:rPr>
              <a:t> 5</a:t>
            </a:r>
          </a:p>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800" b="0" i="0" u="none" strike="noStrike" kern="1200" cap="none" spc="0" normalizeH="0" baseline="0" noProof="0">
                <a:ln>
                  <a:noFill/>
                </a:ln>
                <a:solidFill>
                  <a:prstClr val="white"/>
                </a:solidFill>
                <a:effectLst/>
                <a:uLnTx/>
                <a:uFillTx/>
                <a:latin typeface="+mn-lt"/>
                <a:ea typeface="+mn-ea"/>
                <a:cs typeface="+mn-cs"/>
              </a:rPr>
              <a:t>90409 Nuremberg</a:t>
            </a:r>
          </a:p>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800" b="0" i="0" u="none" strike="noStrike" kern="1200" cap="none" spc="0" normalizeH="0" baseline="0" noProof="0">
                <a:ln>
                  <a:noFill/>
                </a:ln>
                <a:solidFill>
                  <a:prstClr val="white"/>
                </a:solidFill>
                <a:effectLst/>
                <a:uLnTx/>
                <a:uFillTx/>
                <a:latin typeface="+mn-lt"/>
                <a:ea typeface="+mn-ea"/>
                <a:cs typeface="+mn-cs"/>
              </a:rPr>
              <a:t>www.suse.com</a:t>
            </a:r>
          </a:p>
        </p:txBody>
      </p:sp>
      <p:sp>
        <p:nvSpPr>
          <p:cNvPr id="11" name="Rectangle 10">
            <a:extLst>
              <a:ext uri="{FF2B5EF4-FFF2-40B4-BE49-F238E27FC236}">
                <a16:creationId xmlns:a16="http://schemas.microsoft.com/office/drawing/2014/main" id="{F9E5AF68-33F6-524E-9983-774F5EE73286}"/>
              </a:ext>
            </a:extLst>
          </p:cNvPr>
          <p:cNvSpPr/>
          <p:nvPr userDrawn="1"/>
        </p:nvSpPr>
        <p:spPr>
          <a:xfrm>
            <a:off x="731838" y="2871269"/>
            <a:ext cx="2143215" cy="492443"/>
          </a:xfrm>
          <a:prstGeom prst="rect">
            <a:avLst/>
          </a:prstGeom>
        </p:spPr>
        <p:txBody>
          <a:bodyPr wrap="none" lIns="0" tIns="0" rIns="0" bIns="0">
            <a:spAutoFit/>
          </a:bodyPr>
          <a:lstStyle/>
          <a:p>
            <a:pPr lvl="0"/>
            <a:r>
              <a:rPr lang="en-US" sz="3200">
                <a:solidFill>
                  <a:schemeClr val="bg1"/>
                </a:solidFill>
                <a:latin typeface="+mj-lt"/>
              </a:rPr>
              <a:t>Thank you</a:t>
            </a:r>
          </a:p>
        </p:txBody>
      </p:sp>
      <p:pic>
        <p:nvPicPr>
          <p:cNvPr id="12" name="Graphic 11">
            <a:extLst>
              <a:ext uri="{FF2B5EF4-FFF2-40B4-BE49-F238E27FC236}">
                <a16:creationId xmlns:a16="http://schemas.microsoft.com/office/drawing/2014/main" id="{26772750-C7C0-2D41-890B-8821CB413725}"/>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8977" y="525818"/>
            <a:ext cx="1907339" cy="632632"/>
          </a:xfrm>
          <a:prstGeom prst="rect">
            <a:avLst/>
          </a:prstGeom>
        </p:spPr>
      </p:pic>
    </p:spTree>
    <p:extLst>
      <p:ext uri="{BB962C8B-B14F-4D97-AF65-F5344CB8AC3E}">
        <p14:creationId xmlns:p14="http://schemas.microsoft.com/office/powerpoint/2010/main" val="3198756434"/>
      </p:ext>
    </p:extLst>
  </p:cSld>
  <p:clrMapOvr>
    <a:masterClrMapping/>
  </p:clrMapOvr>
  <p:hf hdr="0" ftr="0" dt="0"/>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hf hdr="0" ftr="0" dt="0"/>
</p:sldLayout>
</file>

<file path=ppt/slideLayouts/slideLayout123.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9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cs-CZ" sz="4400" b="0" strike="noStrike" spc="-1">
              <a:latin typeface="Arial"/>
            </a:endParaRPr>
          </a:p>
        </p:txBody>
      </p:sp>
      <p:sp>
        <p:nvSpPr>
          <p:cNvPr id="499"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endParaRPr lang="cs-CZ" sz="3200" b="0" strike="noStrike" spc="-1">
              <a:latin typeface="Arial"/>
            </a:endParaRPr>
          </a:p>
        </p:txBody>
      </p:sp>
    </p:spTree>
  </p:cSld>
  <p:clrMapOvr>
    <a:masterClrMapping/>
  </p:clrMapOvr>
  <p:hf hdr="0" ftr="0" dt="0"/>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0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cs-CZ" sz="4400" b="0" strike="noStrike" spc="-1">
              <a:latin typeface="Arial"/>
            </a:endParaRPr>
          </a:p>
        </p:txBody>
      </p:sp>
      <p:sp>
        <p:nvSpPr>
          <p:cNvPr id="501"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cs-CZ" sz="3200" b="0" strike="noStrike" spc="-1">
              <a:latin typeface="Arial"/>
            </a:endParaRPr>
          </a:p>
        </p:txBody>
      </p:sp>
    </p:spTree>
  </p:cSld>
  <p:clrMapOvr>
    <a:masterClrMapping/>
  </p:clrMapOvr>
  <p:hf hdr="0" ftr="0" dt="0"/>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cs-CZ" sz="4400" b="0" strike="noStrike" spc="-1">
              <a:latin typeface="Arial"/>
            </a:endParaRPr>
          </a:p>
        </p:txBody>
      </p:sp>
      <p:sp>
        <p:nvSpPr>
          <p:cNvPr id="503"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cs-CZ" sz="3200" b="0" strike="noStrike" spc="-1">
              <a:latin typeface="Arial"/>
            </a:endParaRPr>
          </a:p>
        </p:txBody>
      </p:sp>
      <p:sp>
        <p:nvSpPr>
          <p:cNvPr id="504"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cs-CZ" sz="3200" b="0" strike="noStrike" spc="-1">
              <a:latin typeface="Arial"/>
            </a:endParaRPr>
          </a:p>
        </p:txBody>
      </p:sp>
    </p:spTree>
  </p:cSld>
  <p:clrMapOvr>
    <a:masterClrMapping/>
  </p:clrMapOvr>
  <p:hf hdr="0" ftr="0" dt="0"/>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0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cs-CZ" sz="4400" b="0" strike="noStrike" spc="-1">
              <a:latin typeface="Arial"/>
            </a:endParaRPr>
          </a:p>
        </p:txBody>
      </p:sp>
    </p:spTree>
  </p:cSld>
  <p:clrMapOvr>
    <a:masterClrMapping/>
  </p:clrMapOvr>
  <p:hf hdr="0" ftr="0" dt="0"/>
</p:sldLayout>
</file>

<file path=ppt/slideLayouts/slideLayout127.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06"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endParaRPr lang="cs-CZ" sz="3200" b="0" strike="noStrike" spc="-1">
              <a:latin typeface="Arial"/>
            </a:endParaRPr>
          </a:p>
        </p:txBody>
      </p:sp>
    </p:spTree>
  </p:cSld>
  <p:clrMapOvr>
    <a:masterClrMapping/>
  </p:clrMapOvr>
  <p:hf hdr="0" ftr="0" dt="0"/>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0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cs-CZ" sz="4400" b="0" strike="noStrike" spc="-1">
              <a:latin typeface="Arial"/>
            </a:endParaRPr>
          </a:p>
        </p:txBody>
      </p:sp>
      <p:sp>
        <p:nvSpPr>
          <p:cNvPr id="508"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509"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cs-CZ" sz="3200" b="0" strike="noStrike" spc="-1">
              <a:latin typeface="Arial"/>
            </a:endParaRPr>
          </a:p>
        </p:txBody>
      </p:sp>
      <p:sp>
        <p:nvSpPr>
          <p:cNvPr id="510"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Tree>
  </p:cSld>
  <p:clrMapOvr>
    <a:masterClrMapping/>
  </p:clrMapOvr>
  <p:hf hdr="0" ftr="0" dt="0"/>
</p:sldLayout>
</file>

<file path=ppt/slideLayouts/slideLayout12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1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cs-CZ" sz="4400" b="0" strike="noStrike" spc="-1">
              <a:latin typeface="Arial"/>
            </a:endParaRPr>
          </a:p>
        </p:txBody>
      </p:sp>
      <p:sp>
        <p:nvSpPr>
          <p:cNvPr id="512"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cs-CZ" sz="3200" b="0" strike="noStrike" spc="-1">
              <a:latin typeface="Arial"/>
            </a:endParaRPr>
          </a:p>
        </p:txBody>
      </p:sp>
      <p:sp>
        <p:nvSpPr>
          <p:cNvPr id="513"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514"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hf hdr="0" ftr="0" dt="0"/>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1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cs-CZ" sz="4400" b="0" strike="noStrike" spc="-1">
              <a:latin typeface="Arial"/>
            </a:endParaRPr>
          </a:p>
        </p:txBody>
      </p:sp>
      <p:sp>
        <p:nvSpPr>
          <p:cNvPr id="516"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517"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518"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cs-CZ" sz="3200" b="0" strike="noStrike" spc="-1">
              <a:latin typeface="Arial"/>
            </a:endParaRPr>
          </a:p>
        </p:txBody>
      </p:sp>
    </p:spTree>
  </p:cSld>
  <p:clrMapOvr>
    <a:masterClrMapping/>
  </p:clrMapOvr>
  <p:hf hdr="0" ftr="0" dt="0"/>
</p:sldLayout>
</file>

<file path=ppt/slideLayouts/slideLayout131.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51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cs-CZ" sz="4400" b="0" strike="noStrike" spc="-1">
              <a:latin typeface="Arial"/>
            </a:endParaRPr>
          </a:p>
        </p:txBody>
      </p:sp>
      <p:sp>
        <p:nvSpPr>
          <p:cNvPr id="520"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521"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cs-CZ" sz="3200" b="0" strike="noStrike" spc="-1">
              <a:latin typeface="Arial"/>
            </a:endParaRPr>
          </a:p>
        </p:txBody>
      </p:sp>
    </p:spTree>
  </p:cSld>
  <p:clrMapOvr>
    <a:masterClrMapping/>
  </p:clrMapOvr>
  <p:hf hdr="0" ftr="0" dt="0"/>
</p:sldLayout>
</file>

<file path=ppt/slideLayouts/slideLayout132.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52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cs-CZ" sz="4400" b="0" strike="noStrike" spc="-1">
              <a:latin typeface="Arial"/>
            </a:endParaRPr>
          </a:p>
        </p:txBody>
      </p:sp>
      <p:sp>
        <p:nvSpPr>
          <p:cNvPr id="523"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524"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525"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526"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cs-CZ" sz="3200" b="0" strike="noStrike" spc="-1">
              <a:latin typeface="Arial"/>
            </a:endParaRPr>
          </a:p>
        </p:txBody>
      </p:sp>
    </p:spTree>
  </p:cSld>
  <p:clrMapOvr>
    <a:masterClrMapping/>
  </p:clrMapOvr>
  <p:hf hdr="0" ftr="0" dt="0"/>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52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endParaRPr lang="cs-CZ" sz="4400" b="0" strike="noStrike" spc="-1">
              <a:latin typeface="Arial"/>
            </a:endParaRPr>
          </a:p>
        </p:txBody>
      </p:sp>
      <p:sp>
        <p:nvSpPr>
          <p:cNvPr id="528"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529"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530"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531"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532"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cs-CZ" sz="3200" b="0" strike="noStrike" spc="-1">
              <a:latin typeface="Arial"/>
            </a:endParaRPr>
          </a:p>
        </p:txBody>
      </p:sp>
      <p:sp>
        <p:nvSpPr>
          <p:cNvPr id="533"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cs-CZ" sz="3200" b="0" strike="noStrike" spc="-1">
              <a:latin typeface="Arial"/>
            </a:endParaRPr>
          </a:p>
        </p:txBody>
      </p:sp>
    </p:spTree>
  </p:cSld>
  <p:clrMapOvr>
    <a:masterClrMapping/>
  </p:clrMapOvr>
  <p:hf hdr="0" ftr="0" dt="0"/>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tle Slide | Infinity Image">
    <p:bg>
      <p:bgPr>
        <a:solidFill>
          <a:srgbClr val="0C322C"/>
        </a:solidFill>
        <a:effectLst/>
      </p:bgPr>
    </p:bg>
    <p:spTree>
      <p:nvGrpSpPr>
        <p:cNvPr id="1" name=""/>
        <p:cNvGrpSpPr/>
        <p:nvPr/>
      </p:nvGrpSpPr>
      <p:grpSpPr>
        <a:xfrm>
          <a:off x="0" y="0"/>
          <a:ext cx="0" cy="0"/>
          <a:chOff x="0" y="0"/>
          <a:chExt cx="0" cy="0"/>
        </a:xfrm>
      </p:grpSpPr>
      <p:sp>
        <p:nvSpPr>
          <p:cNvPr id="75" name="Text Placeholder 20"/>
          <p:cNvSpPr>
            <a:spLocks noGrp="1"/>
          </p:cNvSpPr>
          <p:nvPr>
            <p:ph type="body" sz="quarter" idx="13" hasCustomPrompt="1"/>
          </p:nvPr>
        </p:nvSpPr>
        <p:spPr>
          <a:xfrm>
            <a:off x="731839" y="2475302"/>
            <a:ext cx="5364162" cy="898708"/>
          </a:xfrm>
          <a:prstGeom prst="rect">
            <a:avLst/>
          </a:prstGeom>
        </p:spPr>
        <p:txBody>
          <a:bodyPr wrap="square" lIns="0" tIns="0" rIns="0" bIns="0" anchor="b">
            <a:spAutoFit/>
          </a:bodyPr>
          <a:lstStyle>
            <a:lvl1pPr marL="0" indent="0">
              <a:lnSpc>
                <a:spcPct val="90000"/>
              </a:lnSpc>
              <a:buNone/>
              <a:defRPr sz="3200" baseline="0">
                <a:solidFill>
                  <a:schemeClr val="bg1"/>
                </a:solidFill>
                <a:latin typeface="Poppins Medium" panose="00000600000000000000" pitchFamily="2" charset="0"/>
                <a:cs typeface="Poppins Medium" panose="00000600000000000000" pitchFamily="2" charset="0"/>
              </a:defRPr>
            </a:lvl1pPr>
          </a:lstStyle>
          <a:p>
            <a:pPr lvl="0"/>
            <a:r>
              <a:rPr lang="en-US"/>
              <a:t>This is a multi line heading for the title.</a:t>
            </a:r>
          </a:p>
        </p:txBody>
      </p:sp>
      <p:sp>
        <p:nvSpPr>
          <p:cNvPr id="76" name="Text Placeholder 22"/>
          <p:cNvSpPr>
            <a:spLocks noGrp="1"/>
          </p:cNvSpPr>
          <p:nvPr>
            <p:ph type="body" sz="quarter" idx="14" hasCustomPrompt="1"/>
          </p:nvPr>
        </p:nvSpPr>
        <p:spPr>
          <a:xfrm>
            <a:off x="731838" y="1676828"/>
            <a:ext cx="4695825" cy="169277"/>
          </a:xfrm>
          <a:prstGeom prst="rect">
            <a:avLst/>
          </a:prstGeom>
          <a:noFill/>
        </p:spPr>
        <p:txBody>
          <a:bodyPr wrap="square" lIns="0" tIns="0" rIns="0" bIns="0">
            <a:spAutoFit/>
          </a:bodyPr>
          <a:lstStyle>
            <a:lvl1pPr marL="0" indent="0">
              <a:buNone/>
              <a:defRPr sz="1000" cap="all" spc="150" baseline="0">
                <a:solidFill>
                  <a:srgbClr val="30BA77"/>
                </a:solidFill>
                <a:latin typeface="Poppins SemiBold" panose="00000700000000000000" pitchFamily="2" charset="0"/>
                <a:cs typeface="Poppins SemiBold" panose="00000700000000000000" pitchFamily="2" charset="0"/>
              </a:defRPr>
            </a:lvl1pPr>
          </a:lstStyle>
          <a:p>
            <a:pPr lvl="0"/>
            <a:r>
              <a:rPr lang="en-AU"/>
              <a:t>00 MONTH 2021</a:t>
            </a:r>
            <a:endParaRPr lang="en-US"/>
          </a:p>
        </p:txBody>
      </p:sp>
      <p:sp>
        <p:nvSpPr>
          <p:cNvPr id="77" name="Text Placeholder 24"/>
          <p:cNvSpPr>
            <a:spLocks noGrp="1"/>
          </p:cNvSpPr>
          <p:nvPr>
            <p:ph type="body" sz="quarter" idx="16" hasCustomPrompt="1"/>
          </p:nvPr>
        </p:nvSpPr>
        <p:spPr>
          <a:xfrm>
            <a:off x="8001227" y="2590616"/>
            <a:ext cx="3458936" cy="720725"/>
          </a:xfrm>
          <a:prstGeom prst="rect">
            <a:avLst/>
          </a:prstGeom>
        </p:spPr>
        <p:txBody>
          <a:bodyPr lIns="0" tIns="0" rIns="0" bIns="0" anchor="b"/>
          <a:lstStyle>
            <a:lvl1pPr marL="0" indent="0">
              <a:buNone/>
              <a:defRPr sz="1800" baseline="0">
                <a:solidFill>
                  <a:schemeClr val="bg1"/>
                </a:solidFill>
                <a:latin typeface="Poppins Light" panose="00000400000000000000" pitchFamily="2" charset="0"/>
                <a:cs typeface="Poppins Light" panose="00000400000000000000" pitchFamily="2" charset="0"/>
              </a:defRPr>
            </a:lvl1pPr>
          </a:lstStyle>
          <a:p>
            <a:pPr lvl="0"/>
            <a:r>
              <a:rPr lang="en-US"/>
              <a:t>This is a subheading. 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p:txBody>
      </p:sp>
      <p:pic>
        <p:nvPicPr>
          <p:cNvPr id="7" name="Graphic 6">
            <a:extLst>
              <a:ext uri="{FF2B5EF4-FFF2-40B4-BE49-F238E27FC236}">
                <a16:creationId xmlns:a16="http://schemas.microsoft.com/office/drawing/2014/main" id="{0C9FC7CE-03BB-DA4E-ACE0-B402AE0566F9}"/>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8977" y="525818"/>
            <a:ext cx="1907339" cy="632632"/>
          </a:xfrm>
          <a:prstGeom prst="rect">
            <a:avLst/>
          </a:prstGeom>
        </p:spPr>
      </p:pic>
      <p:sp>
        <p:nvSpPr>
          <p:cNvPr id="8" name="Picture Placeholder 71">
            <a:extLst>
              <a:ext uri="{FF2B5EF4-FFF2-40B4-BE49-F238E27FC236}">
                <a16:creationId xmlns:a16="http://schemas.microsoft.com/office/drawing/2014/main" id="{97293713-1722-2042-B825-2B2A76A1FB51}"/>
              </a:ext>
            </a:extLst>
          </p:cNvPr>
          <p:cNvSpPr>
            <a:spLocks noGrp="1"/>
          </p:cNvSpPr>
          <p:nvPr>
            <p:ph type="pic" sz="quarter" idx="15" hasCustomPrompt="1"/>
          </p:nvPr>
        </p:nvSpPr>
        <p:spPr>
          <a:xfrm>
            <a:off x="0" y="3968750"/>
            <a:ext cx="12192000" cy="2889249"/>
          </a:xfrm>
          <a:prstGeom prst="rect">
            <a:avLst/>
          </a:prstGeom>
          <a:solidFill>
            <a:srgbClr val="175D51"/>
          </a:solidFill>
        </p:spPr>
        <p:txBody>
          <a:bodyPr bIns="1260000" anchor="ctr">
            <a:noAutofit/>
          </a:bodyPr>
          <a:lstStyle>
            <a:lvl1pPr marL="0" indent="0" algn="ctr">
              <a:buNone/>
              <a:defRPr sz="1800">
                <a:solidFill>
                  <a:schemeClr val="bg1"/>
                </a:solidFill>
                <a:latin typeface="Poppins" panose="00000500000000000000" pitchFamily="2" charset="0"/>
                <a:cs typeface="Poppins" panose="00000500000000000000" pitchFamily="2" charset="0"/>
              </a:defRPr>
            </a:lvl1pPr>
          </a:lstStyle>
          <a:p>
            <a:r>
              <a:rPr lang="en-AU"/>
              <a:t>Click to insert zoom picture</a:t>
            </a:r>
            <a:endParaRPr lang="en-US"/>
          </a:p>
        </p:txBody>
      </p:sp>
    </p:spTree>
    <p:extLst>
      <p:ext uri="{BB962C8B-B14F-4D97-AF65-F5344CB8AC3E}">
        <p14:creationId xmlns:p14="http://schemas.microsoft.com/office/powerpoint/2010/main" val="367928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Agenda | Side-by-side">
    <p:spTree>
      <p:nvGrpSpPr>
        <p:cNvPr id="1" name=""/>
        <p:cNvGrpSpPr/>
        <p:nvPr/>
      </p:nvGrpSpPr>
      <p:grpSpPr>
        <a:xfrm>
          <a:off x="0" y="0"/>
          <a:ext cx="0" cy="0"/>
          <a:chOff x="0" y="0"/>
          <a:chExt cx="0" cy="0"/>
        </a:xfrm>
      </p:grpSpPr>
      <p:sp>
        <p:nvSpPr>
          <p:cNvPr id="21" name="Text Placeholder 20"/>
          <p:cNvSpPr>
            <a:spLocks noGrp="1"/>
          </p:cNvSpPr>
          <p:nvPr>
            <p:ph type="body" sz="quarter" idx="13" hasCustomPrompt="1"/>
          </p:nvPr>
        </p:nvSpPr>
        <p:spPr>
          <a:xfrm>
            <a:off x="731837" y="2194089"/>
            <a:ext cx="3490913" cy="898708"/>
          </a:xfrm>
          <a:prstGeom prst="rect">
            <a:avLst/>
          </a:prstGeom>
        </p:spPr>
        <p:txBody>
          <a:bodyPr lIns="0" tIns="0" rIns="0" bIns="0"/>
          <a:lstStyle>
            <a:lvl1pPr marL="0" indent="0">
              <a:lnSpc>
                <a:spcPct val="90000"/>
              </a:lnSpc>
              <a:spcBef>
                <a:spcPts val="0"/>
              </a:spcBef>
              <a:spcAft>
                <a:spcPts val="1000"/>
              </a:spcAft>
              <a:buNone/>
              <a:defRPr sz="3200">
                <a:solidFill>
                  <a:schemeClr val="tx2"/>
                </a:solidFill>
                <a:latin typeface="Poppins Medium" panose="00000600000000000000" pitchFamily="2" charset="0"/>
                <a:cs typeface="Poppins Medium" panose="00000600000000000000" pitchFamily="2" charset="0"/>
              </a:defRPr>
            </a:lvl1pPr>
          </a:lstStyle>
          <a:p>
            <a:pPr lvl="0"/>
            <a:r>
              <a:rPr lang="en-US"/>
              <a:t>Side-by-side Agenda layout</a:t>
            </a:r>
          </a:p>
        </p:txBody>
      </p:sp>
      <p:sp>
        <p:nvSpPr>
          <p:cNvPr id="24" name="Slide Number Placeholder 5">
            <a:extLst>
              <a:ext uri="{FF2B5EF4-FFF2-40B4-BE49-F238E27FC236}">
                <a16:creationId xmlns:a16="http://schemas.microsoft.com/office/drawing/2014/main" id="{D70FD760-3AF5-1845-8F30-F679CCC65B94}"/>
              </a:ext>
            </a:extLst>
          </p:cNvPr>
          <p:cNvSpPr>
            <a:spLocks noGrp="1"/>
          </p:cNvSpPr>
          <p:nvPr>
            <p:ph type="sldNum" sz="quarter" idx="4"/>
          </p:nvPr>
        </p:nvSpPr>
        <p:spPr>
          <a:xfrm>
            <a:off x="11171275" y="6294734"/>
            <a:ext cx="288888" cy="123112"/>
          </a:xfrm>
          <a:prstGeom prst="rect">
            <a:avLst/>
          </a:prstGeom>
        </p:spPr>
        <p:txBody>
          <a:bodyPr vert="horz" wrap="square" lIns="0" tIns="0" rIns="0" bIns="0" rtlCol="0" anchor="t">
            <a:spAutoFit/>
          </a:bodyPr>
          <a:lstStyle>
            <a:lvl1pPr algn="r">
              <a:defRPr sz="800">
                <a:solidFill>
                  <a:schemeClr val="tx1"/>
                </a:solidFill>
                <a:latin typeface="Poppins SemiBold" panose="00000700000000000000" pitchFamily="2" charset="0"/>
                <a:cs typeface="Poppins SemiBold" panose="00000700000000000000" pitchFamily="2" charset="0"/>
              </a:defRPr>
            </a:lvl1pPr>
          </a:lstStyle>
          <a:p>
            <a:pPr algn="r"/>
            <a:fld id="{866D8E11-A83D-46AC-BA35-C493C365AC69}" type="slidenum">
              <a:rPr lang="en-US" smtClean="0"/>
              <a:pPr algn="r"/>
              <a:t>‹#›</a:t>
            </a:fld>
            <a:endParaRPr lang="en-US"/>
          </a:p>
        </p:txBody>
      </p:sp>
      <p:pic>
        <p:nvPicPr>
          <p:cNvPr id="34" name="Graphic 33">
            <a:extLst>
              <a:ext uri="{FF2B5EF4-FFF2-40B4-BE49-F238E27FC236}">
                <a16:creationId xmlns:a16="http://schemas.microsoft.com/office/drawing/2014/main" id="{EF6067BA-5D20-6346-8A7B-41D873C6CB0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67542" y="6184072"/>
            <a:ext cx="465932" cy="268807"/>
          </a:xfrm>
          <a:prstGeom prst="rect">
            <a:avLst/>
          </a:prstGeom>
        </p:spPr>
      </p:pic>
      <p:sp>
        <p:nvSpPr>
          <p:cNvPr id="35" name="Text Placeholder 24">
            <a:extLst>
              <a:ext uri="{FF2B5EF4-FFF2-40B4-BE49-F238E27FC236}">
                <a16:creationId xmlns:a16="http://schemas.microsoft.com/office/drawing/2014/main" id="{EAA18613-A8C9-F645-A452-420108D0E4D7}"/>
              </a:ext>
            </a:extLst>
          </p:cNvPr>
          <p:cNvSpPr>
            <a:spLocks noGrp="1"/>
          </p:cNvSpPr>
          <p:nvPr>
            <p:ph type="body" sz="quarter" idx="15" hasCustomPrompt="1"/>
          </p:nvPr>
        </p:nvSpPr>
        <p:spPr>
          <a:xfrm>
            <a:off x="5556250" y="2284209"/>
            <a:ext cx="4695825" cy="3207032"/>
          </a:xfrm>
          <a:prstGeom prst="rect">
            <a:avLst/>
          </a:prstGeom>
        </p:spPr>
        <p:txBody>
          <a:bodyPr lIns="0" tIns="0" rIns="0" bIns="0">
            <a:spAutoFit/>
          </a:bodyPr>
          <a:lstStyle>
            <a:lvl1pPr marL="342900" marR="0" indent="-342900" algn="l" defTabSz="914400" rtl="0" eaLnBrk="1" fontAlgn="auto" latinLnBrk="0" hangingPunct="1">
              <a:lnSpc>
                <a:spcPct val="110000"/>
              </a:lnSpc>
              <a:spcBef>
                <a:spcPts val="1000"/>
              </a:spcBef>
              <a:spcAft>
                <a:spcPts val="1000"/>
              </a:spcAft>
              <a:buClr>
                <a:schemeClr val="accent1"/>
              </a:buClr>
              <a:buSzPct val="100000"/>
              <a:buFont typeface="+mj-lt"/>
              <a:buAutoNum type="arabicPeriod"/>
              <a:tabLst/>
              <a:defRPr sz="1800" b="0" baseline="0">
                <a:solidFill>
                  <a:schemeClr val="tx1"/>
                </a:solidFill>
                <a:latin typeface="+mn-lt"/>
                <a:cs typeface="Poppins Light" panose="00000400000000000000" pitchFamily="2" charset="0"/>
              </a:defRPr>
            </a:lvl1pPr>
          </a:lstStyle>
          <a:p>
            <a:pPr lvl="0"/>
            <a:r>
              <a:rPr lang="en-AU"/>
              <a:t>Section title here</a:t>
            </a:r>
            <a:br>
              <a:rPr lang="en-AU"/>
            </a:br>
            <a:r>
              <a:rPr lang="en-AU"/>
              <a:t>Short description of content.</a:t>
            </a:r>
          </a:p>
          <a:p>
            <a:pPr marL="342900" marR="0" lvl="0" indent="-342900" algn="l" defTabSz="914400" rtl="0" eaLnBrk="1" fontAlgn="auto" latinLnBrk="0" hangingPunct="1">
              <a:lnSpc>
                <a:spcPct val="110000"/>
              </a:lnSpc>
              <a:spcBef>
                <a:spcPts val="1000"/>
              </a:spcBef>
              <a:spcAft>
                <a:spcPts val="1000"/>
              </a:spcAft>
              <a:buClr>
                <a:schemeClr val="accent2"/>
              </a:buClr>
              <a:buSzPct val="100000"/>
              <a:buFont typeface="+mj-lt"/>
              <a:buAutoNum type="arabicPeriod"/>
              <a:tabLst/>
              <a:defRPr/>
            </a:pPr>
            <a:r>
              <a:rPr lang="en-AU"/>
              <a:t>Section title here</a:t>
            </a:r>
            <a:br>
              <a:rPr lang="en-AU"/>
            </a:br>
            <a:r>
              <a:rPr lang="en-AU"/>
              <a:t>Short description of content.</a:t>
            </a:r>
            <a:endParaRPr lang="en-US"/>
          </a:p>
          <a:p>
            <a:pPr marL="342900" marR="0" lvl="0" indent="-342900" algn="l" defTabSz="914400" rtl="0" eaLnBrk="1" fontAlgn="auto" latinLnBrk="0" hangingPunct="1">
              <a:lnSpc>
                <a:spcPct val="110000"/>
              </a:lnSpc>
              <a:spcBef>
                <a:spcPts val="1000"/>
              </a:spcBef>
              <a:spcAft>
                <a:spcPts val="1000"/>
              </a:spcAft>
              <a:buClr>
                <a:schemeClr val="accent2"/>
              </a:buClr>
              <a:buSzPct val="100000"/>
              <a:buFont typeface="+mj-lt"/>
              <a:buAutoNum type="arabicPeriod"/>
              <a:tabLst/>
              <a:defRPr/>
            </a:pPr>
            <a:r>
              <a:rPr lang="en-AU"/>
              <a:t>Section title here</a:t>
            </a:r>
            <a:br>
              <a:rPr lang="en-AU"/>
            </a:br>
            <a:r>
              <a:rPr lang="en-AU"/>
              <a:t>Short description of content.</a:t>
            </a:r>
            <a:endParaRPr lang="en-US"/>
          </a:p>
          <a:p>
            <a:pPr marL="342900" marR="0" lvl="0" indent="-342900" algn="l" defTabSz="914400" rtl="0" eaLnBrk="1" fontAlgn="auto" latinLnBrk="0" hangingPunct="1">
              <a:lnSpc>
                <a:spcPct val="110000"/>
              </a:lnSpc>
              <a:spcBef>
                <a:spcPts val="1000"/>
              </a:spcBef>
              <a:spcAft>
                <a:spcPts val="1000"/>
              </a:spcAft>
              <a:buClr>
                <a:schemeClr val="accent2"/>
              </a:buClr>
              <a:buSzPct val="100000"/>
              <a:buFont typeface="+mj-lt"/>
              <a:buAutoNum type="arabicPeriod"/>
              <a:tabLst/>
              <a:defRPr/>
            </a:pPr>
            <a:r>
              <a:rPr lang="en-AU"/>
              <a:t>Section title here</a:t>
            </a:r>
            <a:br>
              <a:rPr lang="en-AU"/>
            </a:br>
            <a:r>
              <a:rPr lang="en-AU"/>
              <a:t>Short description of content.</a:t>
            </a:r>
            <a:endParaRPr lang="en-US"/>
          </a:p>
        </p:txBody>
      </p:sp>
      <p:grpSp>
        <p:nvGrpSpPr>
          <p:cNvPr id="23" name="Group 22">
            <a:extLst>
              <a:ext uri="{FF2B5EF4-FFF2-40B4-BE49-F238E27FC236}">
                <a16:creationId xmlns:a16="http://schemas.microsoft.com/office/drawing/2014/main" id="{412933AE-9BF7-364A-BA3B-0CBBCB7570B1}"/>
              </a:ext>
            </a:extLst>
          </p:cNvPr>
          <p:cNvGrpSpPr/>
          <p:nvPr userDrawn="1"/>
        </p:nvGrpSpPr>
        <p:grpSpPr>
          <a:xfrm rot="16200000">
            <a:off x="6061664" y="-6061660"/>
            <a:ext cx="68678" cy="12192005"/>
            <a:chOff x="4713353" y="-1"/>
            <a:chExt cx="73891" cy="6858002"/>
          </a:xfrm>
        </p:grpSpPr>
        <p:sp>
          <p:nvSpPr>
            <p:cNvPr id="25" name="Rectangle 24">
              <a:extLst>
                <a:ext uri="{FF2B5EF4-FFF2-40B4-BE49-F238E27FC236}">
                  <a16:creationId xmlns:a16="http://schemas.microsoft.com/office/drawing/2014/main" id="{F4A364FC-B075-F940-AAE3-5FEDEEF42698}"/>
                </a:ext>
              </a:extLst>
            </p:cNvPr>
            <p:cNvSpPr/>
            <p:nvPr userDrawn="1"/>
          </p:nvSpPr>
          <p:spPr>
            <a:xfrm>
              <a:off x="4713353" y="-1"/>
              <a:ext cx="73890" cy="411659"/>
            </a:xfrm>
            <a:prstGeom prst="rect">
              <a:avLst/>
            </a:prstGeom>
            <a:solidFill>
              <a:srgbClr val="245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5128103-8409-7B40-A616-C80A728C5A32}"/>
                </a:ext>
              </a:extLst>
            </p:cNvPr>
            <p:cNvSpPr/>
            <p:nvPr userDrawn="1"/>
          </p:nvSpPr>
          <p:spPr>
            <a:xfrm>
              <a:off x="4713354" y="1089421"/>
              <a:ext cx="73889" cy="3393281"/>
            </a:xfrm>
            <a:prstGeom prst="rect">
              <a:avLst/>
            </a:prstGeom>
            <a:solidFill>
              <a:srgbClr val="30B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E9863A6-262D-9840-B063-90128559E1D6}"/>
                </a:ext>
              </a:extLst>
            </p:cNvPr>
            <p:cNvSpPr/>
            <p:nvPr userDrawn="1"/>
          </p:nvSpPr>
          <p:spPr>
            <a:xfrm>
              <a:off x="4713354" y="4482703"/>
              <a:ext cx="73889" cy="677762"/>
            </a:xfrm>
            <a:prstGeom prst="rect">
              <a:avLst/>
            </a:prstGeom>
            <a:solidFill>
              <a:srgbClr val="FE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31196DD-6ECB-8E4F-91BD-F3A029342EBE}"/>
                </a:ext>
              </a:extLst>
            </p:cNvPr>
            <p:cNvSpPr/>
            <p:nvPr userDrawn="1"/>
          </p:nvSpPr>
          <p:spPr>
            <a:xfrm>
              <a:off x="4713354" y="5160465"/>
              <a:ext cx="73887" cy="1697536"/>
            </a:xfrm>
            <a:prstGeom prst="rect">
              <a:avLst/>
            </a:prstGeom>
            <a:solidFill>
              <a:srgbClr val="0C32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3802263-82C0-7B40-A526-2ED046EFD5D3}"/>
                </a:ext>
              </a:extLst>
            </p:cNvPr>
            <p:cNvSpPr/>
            <p:nvPr userDrawn="1"/>
          </p:nvSpPr>
          <p:spPr>
            <a:xfrm>
              <a:off x="4713356" y="411657"/>
              <a:ext cx="73888" cy="6777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83193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Headling | Subheadline | Body copy">
    <p:spTree>
      <p:nvGrpSpPr>
        <p:cNvPr id="1" name=""/>
        <p:cNvGrpSpPr/>
        <p:nvPr/>
      </p:nvGrpSpPr>
      <p:grpSpPr>
        <a:xfrm>
          <a:off x="0" y="0"/>
          <a:ext cx="0" cy="0"/>
          <a:chOff x="0" y="0"/>
          <a:chExt cx="0" cy="0"/>
        </a:xfrm>
      </p:grpSpPr>
      <p:sp>
        <p:nvSpPr>
          <p:cNvPr id="5" name="Text Placeholder 4"/>
          <p:cNvSpPr>
            <a:spLocks noGrp="1"/>
          </p:cNvSpPr>
          <p:nvPr>
            <p:ph type="body" sz="quarter" idx="16" hasCustomPrompt="1"/>
          </p:nvPr>
        </p:nvSpPr>
        <p:spPr>
          <a:xfrm>
            <a:off x="731838" y="2544286"/>
            <a:ext cx="7108825" cy="24844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Slide Number Placeholder 5">
            <a:extLst>
              <a:ext uri="{FF2B5EF4-FFF2-40B4-BE49-F238E27FC236}">
                <a16:creationId xmlns:a16="http://schemas.microsoft.com/office/drawing/2014/main" id="{5B2268D1-19DC-EF46-AD5A-3EA96AF760E3}"/>
              </a:ext>
            </a:extLst>
          </p:cNvPr>
          <p:cNvSpPr>
            <a:spLocks noGrp="1"/>
          </p:cNvSpPr>
          <p:nvPr>
            <p:ph type="sldNum" sz="quarter" idx="4"/>
          </p:nvPr>
        </p:nvSpPr>
        <p:spPr>
          <a:xfrm>
            <a:off x="11171275" y="6294734"/>
            <a:ext cx="288888" cy="123112"/>
          </a:xfrm>
          <a:prstGeom prst="rect">
            <a:avLst/>
          </a:prstGeom>
        </p:spPr>
        <p:txBody>
          <a:bodyPr vert="horz" wrap="square" lIns="0" tIns="0" rIns="0" bIns="0" rtlCol="0" anchor="t">
            <a:spAutoFit/>
          </a:bodyPr>
          <a:lstStyle>
            <a:lvl1pPr algn="r">
              <a:defRPr sz="800">
                <a:solidFill>
                  <a:schemeClr val="tx1"/>
                </a:solidFill>
                <a:latin typeface="Poppins SemiBold" panose="00000700000000000000" pitchFamily="2" charset="0"/>
                <a:cs typeface="Poppins SemiBold" panose="00000700000000000000" pitchFamily="2" charset="0"/>
              </a:defRPr>
            </a:lvl1pPr>
          </a:lstStyle>
          <a:p>
            <a:pPr algn="r"/>
            <a:fld id="{866D8E11-A83D-46AC-BA35-C493C365AC69}" type="slidenum">
              <a:rPr lang="en-US" smtClean="0"/>
              <a:pPr algn="r"/>
              <a:t>‹#›</a:t>
            </a:fld>
            <a:endParaRPr lang="en-US"/>
          </a:p>
        </p:txBody>
      </p:sp>
      <p:pic>
        <p:nvPicPr>
          <p:cNvPr id="21" name="Graphic 20">
            <a:extLst>
              <a:ext uri="{FF2B5EF4-FFF2-40B4-BE49-F238E27FC236}">
                <a16:creationId xmlns:a16="http://schemas.microsoft.com/office/drawing/2014/main" id="{681EEE17-1A6A-B247-B8A5-B462B4B1F9C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67542" y="6184072"/>
            <a:ext cx="465932" cy="268807"/>
          </a:xfrm>
          <a:prstGeom prst="rect">
            <a:avLst/>
          </a:prstGeom>
        </p:spPr>
      </p:pic>
      <p:sp>
        <p:nvSpPr>
          <p:cNvPr id="23" name="Text Placeholder 24">
            <a:extLst>
              <a:ext uri="{FF2B5EF4-FFF2-40B4-BE49-F238E27FC236}">
                <a16:creationId xmlns:a16="http://schemas.microsoft.com/office/drawing/2014/main" id="{03D83A36-7091-E445-90BB-3EE0E0CD1816}"/>
              </a:ext>
            </a:extLst>
          </p:cNvPr>
          <p:cNvSpPr>
            <a:spLocks noGrp="1"/>
          </p:cNvSpPr>
          <p:nvPr>
            <p:ph type="body" sz="quarter" idx="15" hasCustomPrompt="1"/>
          </p:nvPr>
        </p:nvSpPr>
        <p:spPr>
          <a:xfrm>
            <a:off x="731837" y="1157783"/>
            <a:ext cx="10728325" cy="669414"/>
          </a:xfrm>
          <a:prstGeom prst="rect">
            <a:avLst/>
          </a:prstGeom>
        </p:spPr>
        <p:txBody>
          <a:bodyPr lIns="0" tIns="0" rIns="0" bIns="0"/>
          <a:lstStyle>
            <a:lvl1pPr marL="0" indent="0">
              <a:lnSpc>
                <a:spcPct val="110000"/>
              </a:lnSpc>
              <a:spcAft>
                <a:spcPts val="1000"/>
              </a:spcAft>
              <a:buNone/>
              <a:defRPr sz="2000" baseline="0">
                <a:solidFill>
                  <a:schemeClr val="tx2"/>
                </a:solidFill>
                <a:latin typeface="Poppins Light" panose="00000400000000000000" pitchFamily="2" charset="0"/>
                <a:cs typeface="Poppins Light" panose="00000400000000000000" pitchFamily="2" charset="0"/>
              </a:defRPr>
            </a:lvl1pPr>
          </a:lstStyle>
          <a:p>
            <a:pPr lvl="0"/>
            <a:r>
              <a:rPr lang="en-US"/>
              <a:t>This is a subheading. 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a:t>
            </a:r>
          </a:p>
        </p:txBody>
      </p:sp>
      <p:sp>
        <p:nvSpPr>
          <p:cNvPr id="12" name="Title Placeholder 22">
            <a:extLst>
              <a:ext uri="{FF2B5EF4-FFF2-40B4-BE49-F238E27FC236}">
                <a16:creationId xmlns:a16="http://schemas.microsoft.com/office/drawing/2014/main" id="{57ED2DA4-AB58-104B-857F-AF0DD0028709}"/>
              </a:ext>
            </a:extLst>
          </p:cNvPr>
          <p:cNvSpPr>
            <a:spLocks noGrp="1"/>
          </p:cNvSpPr>
          <p:nvPr>
            <p:ph type="title" hasCustomPrompt="1"/>
          </p:nvPr>
        </p:nvSpPr>
        <p:spPr>
          <a:xfrm>
            <a:off x="731837" y="630659"/>
            <a:ext cx="10728324" cy="455509"/>
          </a:xfrm>
          <a:prstGeom prst="rect">
            <a:avLst/>
          </a:prstGeom>
        </p:spPr>
        <p:txBody>
          <a:bodyPr vert="horz" wrap="square" lIns="0" tIns="0" rIns="0" bIns="0" rtlCol="0" anchor="ctr">
            <a:spAutoFit/>
          </a:bodyPr>
          <a:lstStyle/>
          <a:p>
            <a:r>
              <a:rPr lang="en-US"/>
              <a:t>This is a headline</a:t>
            </a:r>
          </a:p>
        </p:txBody>
      </p:sp>
      <p:grpSp>
        <p:nvGrpSpPr>
          <p:cNvPr id="13" name="Group 12">
            <a:extLst>
              <a:ext uri="{FF2B5EF4-FFF2-40B4-BE49-F238E27FC236}">
                <a16:creationId xmlns:a16="http://schemas.microsoft.com/office/drawing/2014/main" id="{40F6BD71-32BC-CB42-874E-1DB181338303}"/>
              </a:ext>
            </a:extLst>
          </p:cNvPr>
          <p:cNvGrpSpPr/>
          <p:nvPr userDrawn="1"/>
        </p:nvGrpSpPr>
        <p:grpSpPr>
          <a:xfrm rot="16200000">
            <a:off x="6061664" y="-6061660"/>
            <a:ext cx="68678" cy="12192005"/>
            <a:chOff x="4713353" y="-1"/>
            <a:chExt cx="73891" cy="6858002"/>
          </a:xfrm>
        </p:grpSpPr>
        <p:sp>
          <p:nvSpPr>
            <p:cNvPr id="14" name="Rectangle 13">
              <a:extLst>
                <a:ext uri="{FF2B5EF4-FFF2-40B4-BE49-F238E27FC236}">
                  <a16:creationId xmlns:a16="http://schemas.microsoft.com/office/drawing/2014/main" id="{F74B675C-898F-4C4D-8CA8-652AB2B99F3C}"/>
                </a:ext>
              </a:extLst>
            </p:cNvPr>
            <p:cNvSpPr/>
            <p:nvPr userDrawn="1"/>
          </p:nvSpPr>
          <p:spPr>
            <a:xfrm>
              <a:off x="4713353" y="-1"/>
              <a:ext cx="73890" cy="411659"/>
            </a:xfrm>
            <a:prstGeom prst="rect">
              <a:avLst/>
            </a:prstGeom>
            <a:solidFill>
              <a:srgbClr val="245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EB16719-BE10-A64E-B19B-BE391DFEB849}"/>
                </a:ext>
              </a:extLst>
            </p:cNvPr>
            <p:cNvSpPr/>
            <p:nvPr userDrawn="1"/>
          </p:nvSpPr>
          <p:spPr>
            <a:xfrm>
              <a:off x="4713354" y="1089421"/>
              <a:ext cx="73889" cy="3393281"/>
            </a:xfrm>
            <a:prstGeom prst="rect">
              <a:avLst/>
            </a:prstGeom>
            <a:solidFill>
              <a:srgbClr val="30B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4B04ACA-F307-7E47-A70A-94B756A52B31}"/>
                </a:ext>
              </a:extLst>
            </p:cNvPr>
            <p:cNvSpPr/>
            <p:nvPr userDrawn="1"/>
          </p:nvSpPr>
          <p:spPr>
            <a:xfrm>
              <a:off x="4713354" y="4482703"/>
              <a:ext cx="73889" cy="677762"/>
            </a:xfrm>
            <a:prstGeom prst="rect">
              <a:avLst/>
            </a:prstGeom>
            <a:solidFill>
              <a:srgbClr val="FE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1955343-7A2F-884E-956E-95E4B53F8631}"/>
                </a:ext>
              </a:extLst>
            </p:cNvPr>
            <p:cNvSpPr/>
            <p:nvPr userDrawn="1"/>
          </p:nvSpPr>
          <p:spPr>
            <a:xfrm>
              <a:off x="4713354" y="5160465"/>
              <a:ext cx="73887" cy="1697536"/>
            </a:xfrm>
            <a:prstGeom prst="rect">
              <a:avLst/>
            </a:prstGeom>
            <a:solidFill>
              <a:srgbClr val="0C32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BE13884-F730-0448-A086-18EFE8CAA9DF}"/>
                </a:ext>
              </a:extLst>
            </p:cNvPr>
            <p:cNvSpPr/>
            <p:nvPr userDrawn="1"/>
          </p:nvSpPr>
          <p:spPr>
            <a:xfrm>
              <a:off x="4713356" y="411657"/>
              <a:ext cx="73888" cy="6777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01312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Headline">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57A84F60-8CCB-8245-AC10-2749636B6061}"/>
              </a:ext>
            </a:extLst>
          </p:cNvPr>
          <p:cNvSpPr>
            <a:spLocks noGrp="1"/>
          </p:cNvSpPr>
          <p:nvPr>
            <p:ph type="sldNum" sz="quarter" idx="4"/>
          </p:nvPr>
        </p:nvSpPr>
        <p:spPr>
          <a:xfrm>
            <a:off x="11171275" y="6294734"/>
            <a:ext cx="288888" cy="123112"/>
          </a:xfrm>
          <a:prstGeom prst="rect">
            <a:avLst/>
          </a:prstGeom>
        </p:spPr>
        <p:txBody>
          <a:bodyPr vert="horz" wrap="square" lIns="0" tIns="0" rIns="0" bIns="0" rtlCol="0" anchor="t">
            <a:spAutoFit/>
          </a:bodyPr>
          <a:lstStyle>
            <a:lvl1pPr algn="r">
              <a:defRPr sz="800">
                <a:solidFill>
                  <a:schemeClr val="tx1"/>
                </a:solidFill>
                <a:latin typeface="Poppins SemiBold" panose="00000700000000000000" pitchFamily="2" charset="0"/>
                <a:cs typeface="Poppins SemiBold" panose="00000700000000000000" pitchFamily="2" charset="0"/>
              </a:defRPr>
            </a:lvl1pPr>
          </a:lstStyle>
          <a:p>
            <a:pPr algn="r"/>
            <a:fld id="{866D8E11-A83D-46AC-BA35-C493C365AC69}" type="slidenum">
              <a:rPr lang="en-US" smtClean="0"/>
              <a:pPr algn="r"/>
              <a:t>‹#›</a:t>
            </a:fld>
            <a:endParaRPr lang="en-US"/>
          </a:p>
        </p:txBody>
      </p:sp>
      <p:pic>
        <p:nvPicPr>
          <p:cNvPr id="20" name="Graphic 19">
            <a:extLst>
              <a:ext uri="{FF2B5EF4-FFF2-40B4-BE49-F238E27FC236}">
                <a16:creationId xmlns:a16="http://schemas.microsoft.com/office/drawing/2014/main" id="{C348A4B9-FB3C-E04B-B0B0-380A6D99F5A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67542" y="6184072"/>
            <a:ext cx="465932" cy="268807"/>
          </a:xfrm>
          <a:prstGeom prst="rect">
            <a:avLst/>
          </a:prstGeom>
        </p:spPr>
      </p:pic>
      <p:sp>
        <p:nvSpPr>
          <p:cNvPr id="10" name="Title Placeholder 22">
            <a:extLst>
              <a:ext uri="{FF2B5EF4-FFF2-40B4-BE49-F238E27FC236}">
                <a16:creationId xmlns:a16="http://schemas.microsoft.com/office/drawing/2014/main" id="{26A206AF-6ADC-1B45-ABE2-345C48B443C0}"/>
              </a:ext>
            </a:extLst>
          </p:cNvPr>
          <p:cNvSpPr>
            <a:spLocks noGrp="1"/>
          </p:cNvSpPr>
          <p:nvPr>
            <p:ph type="title" hasCustomPrompt="1"/>
          </p:nvPr>
        </p:nvSpPr>
        <p:spPr>
          <a:xfrm>
            <a:off x="731837" y="630659"/>
            <a:ext cx="10728326" cy="455509"/>
          </a:xfrm>
          <a:prstGeom prst="rect">
            <a:avLst/>
          </a:prstGeom>
        </p:spPr>
        <p:txBody>
          <a:bodyPr vert="horz" wrap="square" lIns="0" tIns="0" rIns="0" bIns="0" rtlCol="0" anchor="ctr">
            <a:spAutoFit/>
          </a:bodyPr>
          <a:lstStyle/>
          <a:p>
            <a:r>
              <a:rPr lang="en-US"/>
              <a:t>This is a headline</a:t>
            </a:r>
          </a:p>
        </p:txBody>
      </p:sp>
      <p:grpSp>
        <p:nvGrpSpPr>
          <p:cNvPr id="12" name="Group 11">
            <a:extLst>
              <a:ext uri="{FF2B5EF4-FFF2-40B4-BE49-F238E27FC236}">
                <a16:creationId xmlns:a16="http://schemas.microsoft.com/office/drawing/2014/main" id="{2C7AE321-CE49-ED42-9F99-A205040B0D94}"/>
              </a:ext>
            </a:extLst>
          </p:cNvPr>
          <p:cNvGrpSpPr/>
          <p:nvPr userDrawn="1"/>
        </p:nvGrpSpPr>
        <p:grpSpPr>
          <a:xfrm rot="16200000">
            <a:off x="6061664" y="-6061660"/>
            <a:ext cx="68678" cy="12192005"/>
            <a:chOff x="4713353" y="-1"/>
            <a:chExt cx="73891" cy="6858002"/>
          </a:xfrm>
        </p:grpSpPr>
        <p:sp>
          <p:nvSpPr>
            <p:cNvPr id="13" name="Rectangle 12">
              <a:extLst>
                <a:ext uri="{FF2B5EF4-FFF2-40B4-BE49-F238E27FC236}">
                  <a16:creationId xmlns:a16="http://schemas.microsoft.com/office/drawing/2014/main" id="{8BD60C14-C096-EC49-9FB4-565E3C3444CF}"/>
                </a:ext>
              </a:extLst>
            </p:cNvPr>
            <p:cNvSpPr/>
            <p:nvPr userDrawn="1"/>
          </p:nvSpPr>
          <p:spPr>
            <a:xfrm>
              <a:off x="4713353" y="-1"/>
              <a:ext cx="73890" cy="411659"/>
            </a:xfrm>
            <a:prstGeom prst="rect">
              <a:avLst/>
            </a:prstGeom>
            <a:solidFill>
              <a:srgbClr val="245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200B45A-E557-3540-A1A6-A0243A2712B0}"/>
                </a:ext>
              </a:extLst>
            </p:cNvPr>
            <p:cNvSpPr/>
            <p:nvPr userDrawn="1"/>
          </p:nvSpPr>
          <p:spPr>
            <a:xfrm>
              <a:off x="4713354" y="1089421"/>
              <a:ext cx="73889" cy="3393281"/>
            </a:xfrm>
            <a:prstGeom prst="rect">
              <a:avLst/>
            </a:prstGeom>
            <a:solidFill>
              <a:srgbClr val="30B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BB31EA0-5B2F-FC42-B939-23B3B1B61EA8}"/>
                </a:ext>
              </a:extLst>
            </p:cNvPr>
            <p:cNvSpPr/>
            <p:nvPr userDrawn="1"/>
          </p:nvSpPr>
          <p:spPr>
            <a:xfrm>
              <a:off x="4713354" y="4482703"/>
              <a:ext cx="73889" cy="677762"/>
            </a:xfrm>
            <a:prstGeom prst="rect">
              <a:avLst/>
            </a:prstGeom>
            <a:solidFill>
              <a:srgbClr val="FE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0E63EA0-4ABC-6A48-A232-11A6435B0927}"/>
                </a:ext>
              </a:extLst>
            </p:cNvPr>
            <p:cNvSpPr/>
            <p:nvPr userDrawn="1"/>
          </p:nvSpPr>
          <p:spPr>
            <a:xfrm>
              <a:off x="4713354" y="5160465"/>
              <a:ext cx="73887" cy="1697536"/>
            </a:xfrm>
            <a:prstGeom prst="rect">
              <a:avLst/>
            </a:prstGeom>
            <a:solidFill>
              <a:srgbClr val="0C32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1015EE5-E4DD-7E48-84F8-6924C7F778BD}"/>
                </a:ext>
              </a:extLst>
            </p:cNvPr>
            <p:cNvSpPr/>
            <p:nvPr userDrawn="1"/>
          </p:nvSpPr>
          <p:spPr>
            <a:xfrm>
              <a:off x="4713356" y="411657"/>
              <a:ext cx="73888" cy="6777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15308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Headline | Subheading | Left Aligned">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667D48DF-D540-0748-A77F-8A417C48F03F}"/>
              </a:ext>
            </a:extLst>
          </p:cNvPr>
          <p:cNvSpPr>
            <a:spLocks noGrp="1"/>
          </p:cNvSpPr>
          <p:nvPr>
            <p:ph type="sldNum" sz="quarter" idx="4"/>
          </p:nvPr>
        </p:nvSpPr>
        <p:spPr>
          <a:xfrm>
            <a:off x="11171275" y="6294734"/>
            <a:ext cx="288888" cy="123112"/>
          </a:xfrm>
          <a:prstGeom prst="rect">
            <a:avLst/>
          </a:prstGeom>
        </p:spPr>
        <p:txBody>
          <a:bodyPr vert="horz" wrap="square" lIns="0" tIns="0" rIns="0" bIns="0" rtlCol="0" anchor="t">
            <a:spAutoFit/>
          </a:bodyPr>
          <a:lstStyle>
            <a:lvl1pPr algn="r">
              <a:defRPr sz="800">
                <a:solidFill>
                  <a:schemeClr val="tx1"/>
                </a:solidFill>
                <a:latin typeface="Poppins SemiBold" panose="00000700000000000000" pitchFamily="2" charset="0"/>
                <a:cs typeface="Poppins SemiBold" panose="00000700000000000000" pitchFamily="2" charset="0"/>
              </a:defRPr>
            </a:lvl1pPr>
          </a:lstStyle>
          <a:p>
            <a:pPr algn="r"/>
            <a:fld id="{866D8E11-A83D-46AC-BA35-C493C365AC69}" type="slidenum">
              <a:rPr lang="en-US" smtClean="0"/>
              <a:pPr algn="r"/>
              <a:t>‹#›</a:t>
            </a:fld>
            <a:endParaRPr lang="en-US"/>
          </a:p>
        </p:txBody>
      </p:sp>
      <p:pic>
        <p:nvPicPr>
          <p:cNvPr id="22" name="Graphic 21">
            <a:extLst>
              <a:ext uri="{FF2B5EF4-FFF2-40B4-BE49-F238E27FC236}">
                <a16:creationId xmlns:a16="http://schemas.microsoft.com/office/drawing/2014/main" id="{AB5C6AEC-61D0-1944-B166-4CB1178EB95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67542" y="6184072"/>
            <a:ext cx="465932" cy="268807"/>
          </a:xfrm>
          <a:prstGeom prst="rect">
            <a:avLst/>
          </a:prstGeom>
        </p:spPr>
      </p:pic>
      <p:sp>
        <p:nvSpPr>
          <p:cNvPr id="23" name="Text Placeholder 20">
            <a:extLst>
              <a:ext uri="{FF2B5EF4-FFF2-40B4-BE49-F238E27FC236}">
                <a16:creationId xmlns:a16="http://schemas.microsoft.com/office/drawing/2014/main" id="{E3CCCA8A-97A8-EA40-BEAA-C515C96D1460}"/>
              </a:ext>
            </a:extLst>
          </p:cNvPr>
          <p:cNvSpPr>
            <a:spLocks noGrp="1"/>
          </p:cNvSpPr>
          <p:nvPr>
            <p:ph type="body" sz="quarter" idx="13" hasCustomPrompt="1"/>
          </p:nvPr>
        </p:nvSpPr>
        <p:spPr>
          <a:xfrm>
            <a:off x="731839" y="2112520"/>
            <a:ext cx="3490912" cy="898708"/>
          </a:xfrm>
          <a:prstGeom prst="rect">
            <a:avLst/>
          </a:prstGeom>
        </p:spPr>
        <p:txBody>
          <a:bodyPr lIns="0" tIns="0" rIns="0" bIns="0" anchor="b">
            <a:spAutoFit/>
          </a:bodyPr>
          <a:lstStyle>
            <a:lvl1pPr marL="0" indent="0">
              <a:lnSpc>
                <a:spcPct val="90000"/>
              </a:lnSpc>
              <a:spcBef>
                <a:spcPts val="0"/>
              </a:spcBef>
              <a:spcAft>
                <a:spcPts val="1000"/>
              </a:spcAft>
              <a:buNone/>
              <a:defRPr sz="3200">
                <a:solidFill>
                  <a:schemeClr val="tx2"/>
                </a:solidFill>
                <a:latin typeface="Poppins Medium" panose="00000600000000000000" pitchFamily="2" charset="0"/>
                <a:cs typeface="Poppins Medium" panose="00000600000000000000" pitchFamily="2" charset="0"/>
              </a:defRPr>
            </a:lvl1pPr>
          </a:lstStyle>
          <a:p>
            <a:pPr lvl="0"/>
            <a:r>
              <a:rPr lang="en-US"/>
              <a:t>This is a multi line heading.</a:t>
            </a:r>
          </a:p>
        </p:txBody>
      </p:sp>
      <p:sp>
        <p:nvSpPr>
          <p:cNvPr id="24" name="Text Placeholder 24">
            <a:extLst>
              <a:ext uri="{FF2B5EF4-FFF2-40B4-BE49-F238E27FC236}">
                <a16:creationId xmlns:a16="http://schemas.microsoft.com/office/drawing/2014/main" id="{8ABC229A-2235-234C-806B-3587ACF1F612}"/>
              </a:ext>
            </a:extLst>
          </p:cNvPr>
          <p:cNvSpPr>
            <a:spLocks noGrp="1"/>
          </p:cNvSpPr>
          <p:nvPr>
            <p:ph type="body" sz="quarter" idx="15" hasCustomPrompt="1"/>
          </p:nvPr>
        </p:nvSpPr>
        <p:spPr>
          <a:xfrm>
            <a:off x="731838" y="3352149"/>
            <a:ext cx="3490914" cy="2362185"/>
          </a:xfrm>
          <a:prstGeom prst="rect">
            <a:avLst/>
          </a:prstGeom>
        </p:spPr>
        <p:txBody>
          <a:bodyPr lIns="0" tIns="0" rIns="0" bIns="0">
            <a:spAutoFit/>
          </a:bodyPr>
          <a:lstStyle>
            <a:lvl1pPr marL="0" indent="0">
              <a:lnSpc>
                <a:spcPct val="110000"/>
              </a:lnSpc>
              <a:spcBef>
                <a:spcPts val="0"/>
              </a:spcBef>
              <a:spcAft>
                <a:spcPts val="1000"/>
              </a:spcAft>
              <a:buNone/>
              <a:defRPr sz="2000" baseline="0">
                <a:solidFill>
                  <a:schemeClr val="tx2"/>
                </a:solidFill>
                <a:latin typeface="Poppins Light" panose="00000400000000000000" pitchFamily="2" charset="0"/>
                <a:cs typeface="Poppins Light" panose="00000400000000000000" pitchFamily="2" charset="0"/>
              </a:defRPr>
            </a:lvl1pPr>
          </a:lstStyle>
          <a:p>
            <a:pPr lvl="0"/>
            <a:r>
              <a:rPr lang="en-US"/>
              <a:t>This is a subheading. 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a:t>
            </a:r>
            <a:r>
              <a:rPr lang="en-US" err="1"/>
              <a:t>dolore</a:t>
            </a:r>
            <a:r>
              <a:rPr lang="en-US"/>
              <a:t> magna </a:t>
            </a:r>
            <a:r>
              <a:rPr lang="en-US" err="1"/>
              <a:t>aliquam</a:t>
            </a:r>
            <a:r>
              <a:rPr lang="en-US"/>
              <a:t> </a:t>
            </a:r>
            <a:r>
              <a:rPr lang="en-US" err="1"/>
              <a:t>erat</a:t>
            </a:r>
            <a:r>
              <a:rPr lang="en-US"/>
              <a:t>.</a:t>
            </a:r>
          </a:p>
        </p:txBody>
      </p:sp>
      <p:grpSp>
        <p:nvGrpSpPr>
          <p:cNvPr id="11" name="Group 10">
            <a:extLst>
              <a:ext uri="{FF2B5EF4-FFF2-40B4-BE49-F238E27FC236}">
                <a16:creationId xmlns:a16="http://schemas.microsoft.com/office/drawing/2014/main" id="{B8051A4E-A92E-B84C-8D80-9BC30C163F07}"/>
              </a:ext>
            </a:extLst>
          </p:cNvPr>
          <p:cNvGrpSpPr/>
          <p:nvPr userDrawn="1"/>
        </p:nvGrpSpPr>
        <p:grpSpPr>
          <a:xfrm rot="16200000">
            <a:off x="6061664" y="-6061660"/>
            <a:ext cx="68678" cy="12192005"/>
            <a:chOff x="4713353" y="-1"/>
            <a:chExt cx="73891" cy="6858002"/>
          </a:xfrm>
        </p:grpSpPr>
        <p:sp>
          <p:nvSpPr>
            <p:cNvPr id="12" name="Rectangle 11">
              <a:extLst>
                <a:ext uri="{FF2B5EF4-FFF2-40B4-BE49-F238E27FC236}">
                  <a16:creationId xmlns:a16="http://schemas.microsoft.com/office/drawing/2014/main" id="{2DC56CD0-5D8A-D648-B94A-70B22A6F584E}"/>
                </a:ext>
              </a:extLst>
            </p:cNvPr>
            <p:cNvSpPr/>
            <p:nvPr userDrawn="1"/>
          </p:nvSpPr>
          <p:spPr>
            <a:xfrm>
              <a:off x="4713353" y="-1"/>
              <a:ext cx="73890" cy="411659"/>
            </a:xfrm>
            <a:prstGeom prst="rect">
              <a:avLst/>
            </a:prstGeom>
            <a:solidFill>
              <a:srgbClr val="245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7B0C295-DB47-374E-8D56-FD0A77462E95}"/>
                </a:ext>
              </a:extLst>
            </p:cNvPr>
            <p:cNvSpPr/>
            <p:nvPr userDrawn="1"/>
          </p:nvSpPr>
          <p:spPr>
            <a:xfrm>
              <a:off x="4713354" y="1089421"/>
              <a:ext cx="73889" cy="3393281"/>
            </a:xfrm>
            <a:prstGeom prst="rect">
              <a:avLst/>
            </a:prstGeom>
            <a:solidFill>
              <a:srgbClr val="30B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9B32121-66AA-3443-A9FB-20B804FF8FC1}"/>
                </a:ext>
              </a:extLst>
            </p:cNvPr>
            <p:cNvSpPr/>
            <p:nvPr userDrawn="1"/>
          </p:nvSpPr>
          <p:spPr>
            <a:xfrm>
              <a:off x="4713354" y="4482703"/>
              <a:ext cx="73889" cy="677762"/>
            </a:xfrm>
            <a:prstGeom prst="rect">
              <a:avLst/>
            </a:prstGeom>
            <a:solidFill>
              <a:srgbClr val="FE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09745DA-08BE-B54A-8F35-E65AE6E4F493}"/>
                </a:ext>
              </a:extLst>
            </p:cNvPr>
            <p:cNvSpPr/>
            <p:nvPr userDrawn="1"/>
          </p:nvSpPr>
          <p:spPr>
            <a:xfrm>
              <a:off x="4713354" y="5160465"/>
              <a:ext cx="73887" cy="1697536"/>
            </a:xfrm>
            <a:prstGeom prst="rect">
              <a:avLst/>
            </a:prstGeom>
            <a:solidFill>
              <a:srgbClr val="0C32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79411FF-0947-9149-A3E3-68ABB6663B3C}"/>
                </a:ext>
              </a:extLst>
            </p:cNvPr>
            <p:cNvSpPr/>
            <p:nvPr userDrawn="1"/>
          </p:nvSpPr>
          <p:spPr>
            <a:xfrm>
              <a:off x="4713356" y="411657"/>
              <a:ext cx="73888" cy="6777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44890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Headline | Subheading | Image">
    <p:spTree>
      <p:nvGrpSpPr>
        <p:cNvPr id="1" name=""/>
        <p:cNvGrpSpPr/>
        <p:nvPr/>
      </p:nvGrpSpPr>
      <p:grpSpPr>
        <a:xfrm>
          <a:off x="0" y="0"/>
          <a:ext cx="0" cy="0"/>
          <a:chOff x="0" y="0"/>
          <a:chExt cx="0" cy="0"/>
        </a:xfrm>
      </p:grpSpPr>
      <p:sp>
        <p:nvSpPr>
          <p:cNvPr id="21" name="Text Placeholder 20"/>
          <p:cNvSpPr>
            <a:spLocks noGrp="1"/>
          </p:cNvSpPr>
          <p:nvPr>
            <p:ph type="body" sz="quarter" idx="13" hasCustomPrompt="1"/>
          </p:nvPr>
        </p:nvSpPr>
        <p:spPr>
          <a:xfrm>
            <a:off x="731839" y="2112520"/>
            <a:ext cx="3490912" cy="898708"/>
          </a:xfrm>
          <a:prstGeom prst="rect">
            <a:avLst/>
          </a:prstGeom>
        </p:spPr>
        <p:txBody>
          <a:bodyPr lIns="0" tIns="0" rIns="0" bIns="0" anchor="b">
            <a:spAutoFit/>
          </a:bodyPr>
          <a:lstStyle>
            <a:lvl1pPr marL="0" indent="0">
              <a:lnSpc>
                <a:spcPct val="90000"/>
              </a:lnSpc>
              <a:spcBef>
                <a:spcPts val="0"/>
              </a:spcBef>
              <a:spcAft>
                <a:spcPts val="1000"/>
              </a:spcAft>
              <a:buNone/>
              <a:defRPr sz="3200">
                <a:solidFill>
                  <a:schemeClr val="tx2"/>
                </a:solidFill>
                <a:latin typeface="Poppins Medium" panose="00000600000000000000" pitchFamily="2" charset="0"/>
                <a:cs typeface="Poppins Medium" panose="00000600000000000000" pitchFamily="2" charset="0"/>
              </a:defRPr>
            </a:lvl1pPr>
          </a:lstStyle>
          <a:p>
            <a:pPr lvl="0"/>
            <a:r>
              <a:rPr lang="en-US"/>
              <a:t>This is a multi line heading.</a:t>
            </a:r>
          </a:p>
        </p:txBody>
      </p:sp>
      <p:sp>
        <p:nvSpPr>
          <p:cNvPr id="25" name="Text Placeholder 24"/>
          <p:cNvSpPr>
            <a:spLocks noGrp="1"/>
          </p:cNvSpPr>
          <p:nvPr>
            <p:ph type="body" sz="quarter" idx="15" hasCustomPrompt="1"/>
          </p:nvPr>
        </p:nvSpPr>
        <p:spPr>
          <a:xfrm>
            <a:off x="731838" y="3352149"/>
            <a:ext cx="3490914" cy="2362185"/>
          </a:xfrm>
          <a:prstGeom prst="rect">
            <a:avLst/>
          </a:prstGeom>
        </p:spPr>
        <p:txBody>
          <a:bodyPr lIns="0" tIns="0" rIns="0" bIns="0">
            <a:spAutoFit/>
          </a:bodyPr>
          <a:lstStyle>
            <a:lvl1pPr marL="0" indent="0">
              <a:lnSpc>
                <a:spcPct val="110000"/>
              </a:lnSpc>
              <a:spcBef>
                <a:spcPts val="0"/>
              </a:spcBef>
              <a:spcAft>
                <a:spcPts val="1000"/>
              </a:spcAft>
              <a:buNone/>
              <a:defRPr sz="2000" baseline="0">
                <a:solidFill>
                  <a:schemeClr val="tx2"/>
                </a:solidFill>
                <a:latin typeface="Poppins Light" panose="00000400000000000000" pitchFamily="2" charset="0"/>
                <a:cs typeface="Poppins Light" panose="00000400000000000000" pitchFamily="2" charset="0"/>
              </a:defRPr>
            </a:lvl1pPr>
          </a:lstStyle>
          <a:p>
            <a:pPr lvl="0"/>
            <a:r>
              <a:rPr lang="en-US"/>
              <a:t>This is a subheading. 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a:t>
            </a:r>
            <a:r>
              <a:rPr lang="en-US" err="1"/>
              <a:t>dolore</a:t>
            </a:r>
            <a:r>
              <a:rPr lang="en-US"/>
              <a:t> magna </a:t>
            </a:r>
            <a:r>
              <a:rPr lang="en-US" err="1"/>
              <a:t>aliquam</a:t>
            </a:r>
            <a:r>
              <a:rPr lang="en-US"/>
              <a:t> </a:t>
            </a:r>
            <a:r>
              <a:rPr lang="en-US" err="1"/>
              <a:t>erat</a:t>
            </a:r>
            <a:r>
              <a:rPr lang="en-US"/>
              <a:t>.</a:t>
            </a:r>
          </a:p>
        </p:txBody>
      </p:sp>
      <p:sp>
        <p:nvSpPr>
          <p:cNvPr id="12" name="Picture Placeholder 15"/>
          <p:cNvSpPr>
            <a:spLocks noGrp="1"/>
          </p:cNvSpPr>
          <p:nvPr>
            <p:ph type="pic" sz="quarter" idx="16" hasCustomPrompt="1"/>
          </p:nvPr>
        </p:nvSpPr>
        <p:spPr>
          <a:xfrm>
            <a:off x="5556250" y="68684"/>
            <a:ext cx="6635750" cy="6789315"/>
          </a:xfrm>
          <a:prstGeom prst="rect">
            <a:avLst/>
          </a:prstGeom>
          <a:solidFill>
            <a:schemeClr val="bg2"/>
          </a:solidFill>
        </p:spPr>
        <p:txBody>
          <a:bodyPr bIns="1404000" anchor="ctr"/>
          <a:lstStyle>
            <a:lvl1pPr marL="0" indent="0" algn="ctr">
              <a:buNone/>
              <a:defRPr sz="1800">
                <a:solidFill>
                  <a:schemeClr val="tx2"/>
                </a:solidFill>
                <a:latin typeface="Poppins" panose="00000500000000000000" pitchFamily="2" charset="0"/>
                <a:cs typeface="Poppins" panose="00000500000000000000" pitchFamily="2" charset="0"/>
              </a:defRPr>
            </a:lvl1pPr>
          </a:lstStyle>
          <a:p>
            <a:r>
              <a:rPr lang="en-AU"/>
              <a:t>Insert Image</a:t>
            </a:r>
            <a:endParaRPr lang="en-US"/>
          </a:p>
        </p:txBody>
      </p:sp>
      <p:pic>
        <p:nvPicPr>
          <p:cNvPr id="15" name="Graphic 14">
            <a:extLst>
              <a:ext uri="{FF2B5EF4-FFF2-40B4-BE49-F238E27FC236}">
                <a16:creationId xmlns:a16="http://schemas.microsoft.com/office/drawing/2014/main" id="{E9BE9BB7-40AE-D74D-BE56-B7D350CBCBC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67542" y="6184072"/>
            <a:ext cx="465932" cy="268807"/>
          </a:xfrm>
          <a:prstGeom prst="rect">
            <a:avLst/>
          </a:prstGeom>
        </p:spPr>
      </p:pic>
      <p:grpSp>
        <p:nvGrpSpPr>
          <p:cNvPr id="24" name="Group 23">
            <a:extLst>
              <a:ext uri="{FF2B5EF4-FFF2-40B4-BE49-F238E27FC236}">
                <a16:creationId xmlns:a16="http://schemas.microsoft.com/office/drawing/2014/main" id="{A60A379D-B4CA-5A40-ADDC-8C436975ECC8}"/>
              </a:ext>
            </a:extLst>
          </p:cNvPr>
          <p:cNvGrpSpPr/>
          <p:nvPr userDrawn="1"/>
        </p:nvGrpSpPr>
        <p:grpSpPr>
          <a:xfrm rot="16200000">
            <a:off x="6061662" y="-6061681"/>
            <a:ext cx="68683" cy="12192005"/>
            <a:chOff x="4713348" y="-1"/>
            <a:chExt cx="73896" cy="6858002"/>
          </a:xfrm>
        </p:grpSpPr>
        <p:sp>
          <p:nvSpPr>
            <p:cNvPr id="26" name="Rectangle 25">
              <a:extLst>
                <a:ext uri="{FF2B5EF4-FFF2-40B4-BE49-F238E27FC236}">
                  <a16:creationId xmlns:a16="http://schemas.microsoft.com/office/drawing/2014/main" id="{C39DF7F8-A97A-E64D-91E0-418704153373}"/>
                </a:ext>
              </a:extLst>
            </p:cNvPr>
            <p:cNvSpPr/>
            <p:nvPr userDrawn="1"/>
          </p:nvSpPr>
          <p:spPr>
            <a:xfrm>
              <a:off x="4713348" y="-1"/>
              <a:ext cx="73890" cy="411659"/>
            </a:xfrm>
            <a:prstGeom prst="rect">
              <a:avLst/>
            </a:prstGeom>
            <a:solidFill>
              <a:srgbClr val="245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A97F2E7-2B58-284A-A791-110E799CC2A8}"/>
                </a:ext>
              </a:extLst>
            </p:cNvPr>
            <p:cNvSpPr/>
            <p:nvPr userDrawn="1"/>
          </p:nvSpPr>
          <p:spPr>
            <a:xfrm>
              <a:off x="4713357" y="1089421"/>
              <a:ext cx="73886" cy="2035968"/>
            </a:xfrm>
            <a:prstGeom prst="rect">
              <a:avLst/>
            </a:prstGeom>
            <a:solidFill>
              <a:srgbClr val="30B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67C053E-9190-E647-8E94-7C94C4D6A603}"/>
                </a:ext>
              </a:extLst>
            </p:cNvPr>
            <p:cNvSpPr/>
            <p:nvPr userDrawn="1"/>
          </p:nvSpPr>
          <p:spPr>
            <a:xfrm>
              <a:off x="4713357" y="3125390"/>
              <a:ext cx="73887" cy="2035076"/>
            </a:xfrm>
            <a:prstGeom prst="rect">
              <a:avLst/>
            </a:prstGeom>
            <a:solidFill>
              <a:srgbClr val="FE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7F353C7-6F77-1142-AE30-EDB93C9485DF}"/>
                </a:ext>
              </a:extLst>
            </p:cNvPr>
            <p:cNvSpPr/>
            <p:nvPr userDrawn="1"/>
          </p:nvSpPr>
          <p:spPr>
            <a:xfrm>
              <a:off x="4713354" y="5160465"/>
              <a:ext cx="73887" cy="16975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535577-EEBF-4D4B-BE99-8C154F206454}"/>
                </a:ext>
              </a:extLst>
            </p:cNvPr>
            <p:cNvSpPr/>
            <p:nvPr userDrawn="1"/>
          </p:nvSpPr>
          <p:spPr>
            <a:xfrm>
              <a:off x="4713358" y="411657"/>
              <a:ext cx="73880" cy="67776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31508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
        <p:nvSpPr>
          <p:cNvPr id="52"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hf hdr="0" ftr="0" dt="0"/>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Headline | Subheadline | Two Columns Body">
    <p:spTree>
      <p:nvGrpSpPr>
        <p:cNvPr id="1" name=""/>
        <p:cNvGrpSpPr/>
        <p:nvPr/>
      </p:nvGrpSpPr>
      <p:grpSpPr>
        <a:xfrm>
          <a:off x="0" y="0"/>
          <a:ext cx="0" cy="0"/>
          <a:chOff x="0" y="0"/>
          <a:chExt cx="0" cy="0"/>
        </a:xfrm>
      </p:grpSpPr>
      <p:sp>
        <p:nvSpPr>
          <p:cNvPr id="21" name="Text Placeholder 23">
            <a:extLst>
              <a:ext uri="{FF2B5EF4-FFF2-40B4-BE49-F238E27FC236}">
                <a16:creationId xmlns:a16="http://schemas.microsoft.com/office/drawing/2014/main" id="{C7CF9425-5972-274D-ABF4-EEC2542503EA}"/>
              </a:ext>
            </a:extLst>
          </p:cNvPr>
          <p:cNvSpPr>
            <a:spLocks noGrp="1"/>
          </p:cNvSpPr>
          <p:nvPr>
            <p:ph idx="1"/>
          </p:nvPr>
        </p:nvSpPr>
        <p:spPr>
          <a:xfrm>
            <a:off x="731838" y="2528888"/>
            <a:ext cx="5292726" cy="1831271"/>
          </a:xfrm>
          <a:prstGeom prst="rect">
            <a:avLst/>
          </a:prstGeom>
        </p:spPr>
        <p:txBody>
          <a:bodyPr vert="horz" wrap="square"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3">
            <a:extLst>
              <a:ext uri="{FF2B5EF4-FFF2-40B4-BE49-F238E27FC236}">
                <a16:creationId xmlns:a16="http://schemas.microsoft.com/office/drawing/2014/main" id="{F5E24032-F81C-744B-8878-B00BE5F3C6E7}"/>
              </a:ext>
            </a:extLst>
          </p:cNvPr>
          <p:cNvSpPr>
            <a:spLocks noGrp="1"/>
          </p:cNvSpPr>
          <p:nvPr>
            <p:ph idx="16"/>
          </p:nvPr>
        </p:nvSpPr>
        <p:spPr>
          <a:xfrm>
            <a:off x="6167438" y="2528888"/>
            <a:ext cx="5292726" cy="1831271"/>
          </a:xfrm>
          <a:prstGeom prst="rect">
            <a:avLst/>
          </a:prstGeom>
        </p:spPr>
        <p:txBody>
          <a:bodyPr vert="horz" wrap="square"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Slide Number Placeholder 5">
            <a:extLst>
              <a:ext uri="{FF2B5EF4-FFF2-40B4-BE49-F238E27FC236}">
                <a16:creationId xmlns:a16="http://schemas.microsoft.com/office/drawing/2014/main" id="{F7F09915-946D-DE4A-B72F-F252C91F4BED}"/>
              </a:ext>
            </a:extLst>
          </p:cNvPr>
          <p:cNvSpPr>
            <a:spLocks noGrp="1"/>
          </p:cNvSpPr>
          <p:nvPr>
            <p:ph type="sldNum" sz="quarter" idx="4"/>
          </p:nvPr>
        </p:nvSpPr>
        <p:spPr>
          <a:xfrm>
            <a:off x="11171275" y="6294734"/>
            <a:ext cx="288888" cy="123112"/>
          </a:xfrm>
          <a:prstGeom prst="rect">
            <a:avLst/>
          </a:prstGeom>
        </p:spPr>
        <p:txBody>
          <a:bodyPr vert="horz" wrap="square" lIns="0" tIns="0" rIns="0" bIns="0" rtlCol="0" anchor="t">
            <a:spAutoFit/>
          </a:bodyPr>
          <a:lstStyle>
            <a:lvl1pPr algn="r">
              <a:defRPr sz="800">
                <a:solidFill>
                  <a:schemeClr val="tx1"/>
                </a:solidFill>
                <a:latin typeface="Poppins SemiBold" panose="00000700000000000000" pitchFamily="2" charset="0"/>
                <a:cs typeface="Poppins SemiBold" panose="00000700000000000000" pitchFamily="2" charset="0"/>
              </a:defRPr>
            </a:lvl1pPr>
          </a:lstStyle>
          <a:p>
            <a:pPr algn="r"/>
            <a:fld id="{866D8E11-A83D-46AC-BA35-C493C365AC69}" type="slidenum">
              <a:rPr lang="en-US" smtClean="0"/>
              <a:pPr algn="r"/>
              <a:t>‹#›</a:t>
            </a:fld>
            <a:endParaRPr lang="en-US"/>
          </a:p>
        </p:txBody>
      </p:sp>
      <p:pic>
        <p:nvPicPr>
          <p:cNvPr id="25" name="Graphic 24">
            <a:extLst>
              <a:ext uri="{FF2B5EF4-FFF2-40B4-BE49-F238E27FC236}">
                <a16:creationId xmlns:a16="http://schemas.microsoft.com/office/drawing/2014/main" id="{384C9FCD-935B-534B-90DD-DE87D25000E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67542" y="6184072"/>
            <a:ext cx="465932" cy="268807"/>
          </a:xfrm>
          <a:prstGeom prst="rect">
            <a:avLst/>
          </a:prstGeom>
        </p:spPr>
      </p:pic>
      <p:sp>
        <p:nvSpPr>
          <p:cNvPr id="14" name="Title Placeholder 22">
            <a:extLst>
              <a:ext uri="{FF2B5EF4-FFF2-40B4-BE49-F238E27FC236}">
                <a16:creationId xmlns:a16="http://schemas.microsoft.com/office/drawing/2014/main" id="{5F88ED82-711E-1A41-BFAD-BCC8CBC633BD}"/>
              </a:ext>
            </a:extLst>
          </p:cNvPr>
          <p:cNvSpPr>
            <a:spLocks noGrp="1"/>
          </p:cNvSpPr>
          <p:nvPr>
            <p:ph type="title" hasCustomPrompt="1"/>
          </p:nvPr>
        </p:nvSpPr>
        <p:spPr>
          <a:xfrm>
            <a:off x="731837" y="630659"/>
            <a:ext cx="10728326" cy="455509"/>
          </a:xfrm>
          <a:prstGeom prst="rect">
            <a:avLst/>
          </a:prstGeom>
        </p:spPr>
        <p:txBody>
          <a:bodyPr vert="horz" wrap="square" lIns="0" tIns="0" rIns="0" bIns="0" rtlCol="0" anchor="ctr">
            <a:spAutoFit/>
          </a:bodyPr>
          <a:lstStyle/>
          <a:p>
            <a:r>
              <a:rPr lang="en-US"/>
              <a:t>This is a headline</a:t>
            </a:r>
          </a:p>
        </p:txBody>
      </p:sp>
      <p:sp>
        <p:nvSpPr>
          <p:cNvPr id="15" name="Text Placeholder 24">
            <a:extLst>
              <a:ext uri="{FF2B5EF4-FFF2-40B4-BE49-F238E27FC236}">
                <a16:creationId xmlns:a16="http://schemas.microsoft.com/office/drawing/2014/main" id="{1DE737F9-6553-3A45-94BB-6DB09998C913}"/>
              </a:ext>
            </a:extLst>
          </p:cNvPr>
          <p:cNvSpPr>
            <a:spLocks noGrp="1"/>
          </p:cNvSpPr>
          <p:nvPr>
            <p:ph type="body" sz="quarter" idx="15" hasCustomPrompt="1"/>
          </p:nvPr>
        </p:nvSpPr>
        <p:spPr>
          <a:xfrm>
            <a:off x="731837" y="1157783"/>
            <a:ext cx="10728325" cy="669414"/>
          </a:xfrm>
          <a:prstGeom prst="rect">
            <a:avLst/>
          </a:prstGeom>
        </p:spPr>
        <p:txBody>
          <a:bodyPr lIns="0" tIns="0" rIns="0" bIns="0"/>
          <a:lstStyle>
            <a:lvl1pPr marL="0" indent="0">
              <a:lnSpc>
                <a:spcPct val="110000"/>
              </a:lnSpc>
              <a:spcAft>
                <a:spcPts val="1000"/>
              </a:spcAft>
              <a:buNone/>
              <a:defRPr sz="2000" baseline="0">
                <a:solidFill>
                  <a:schemeClr val="tx2"/>
                </a:solidFill>
                <a:latin typeface="Poppins Light" panose="00000400000000000000" pitchFamily="2" charset="0"/>
                <a:cs typeface="Poppins Light" panose="00000400000000000000" pitchFamily="2" charset="0"/>
              </a:defRPr>
            </a:lvl1pPr>
          </a:lstStyle>
          <a:p>
            <a:pPr lvl="0"/>
            <a:r>
              <a:rPr lang="en-US"/>
              <a:t>This is a subheading. 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a:t>
            </a:r>
          </a:p>
        </p:txBody>
      </p:sp>
      <p:grpSp>
        <p:nvGrpSpPr>
          <p:cNvPr id="13" name="Group 12">
            <a:extLst>
              <a:ext uri="{FF2B5EF4-FFF2-40B4-BE49-F238E27FC236}">
                <a16:creationId xmlns:a16="http://schemas.microsoft.com/office/drawing/2014/main" id="{2550788C-F366-CC41-B16D-2E2F8ADBF0D7}"/>
              </a:ext>
            </a:extLst>
          </p:cNvPr>
          <p:cNvGrpSpPr/>
          <p:nvPr userDrawn="1"/>
        </p:nvGrpSpPr>
        <p:grpSpPr>
          <a:xfrm rot="16200000">
            <a:off x="6061664" y="-6061660"/>
            <a:ext cx="68678" cy="12192005"/>
            <a:chOff x="4713353" y="-1"/>
            <a:chExt cx="73891" cy="6858002"/>
          </a:xfrm>
        </p:grpSpPr>
        <p:sp>
          <p:nvSpPr>
            <p:cNvPr id="20" name="Rectangle 19">
              <a:extLst>
                <a:ext uri="{FF2B5EF4-FFF2-40B4-BE49-F238E27FC236}">
                  <a16:creationId xmlns:a16="http://schemas.microsoft.com/office/drawing/2014/main" id="{85526E9A-E9B8-1E44-BF0C-CE26C0F4606A}"/>
                </a:ext>
              </a:extLst>
            </p:cNvPr>
            <p:cNvSpPr/>
            <p:nvPr userDrawn="1"/>
          </p:nvSpPr>
          <p:spPr>
            <a:xfrm>
              <a:off x="4713353" y="-1"/>
              <a:ext cx="73890" cy="411659"/>
            </a:xfrm>
            <a:prstGeom prst="rect">
              <a:avLst/>
            </a:prstGeom>
            <a:solidFill>
              <a:srgbClr val="245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3BBBE56-1FAA-3D4A-A973-220FFB6B01AB}"/>
                </a:ext>
              </a:extLst>
            </p:cNvPr>
            <p:cNvSpPr/>
            <p:nvPr userDrawn="1"/>
          </p:nvSpPr>
          <p:spPr>
            <a:xfrm>
              <a:off x="4713354" y="1089421"/>
              <a:ext cx="73889" cy="3393281"/>
            </a:xfrm>
            <a:prstGeom prst="rect">
              <a:avLst/>
            </a:prstGeom>
            <a:solidFill>
              <a:srgbClr val="30B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05BBE41-C14C-5D4B-A493-BA34D074B82E}"/>
                </a:ext>
              </a:extLst>
            </p:cNvPr>
            <p:cNvSpPr/>
            <p:nvPr userDrawn="1"/>
          </p:nvSpPr>
          <p:spPr>
            <a:xfrm>
              <a:off x="4713354" y="4482703"/>
              <a:ext cx="73889" cy="677762"/>
            </a:xfrm>
            <a:prstGeom prst="rect">
              <a:avLst/>
            </a:prstGeom>
            <a:solidFill>
              <a:srgbClr val="FE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DD8454A-894A-7244-8662-81513ED895F1}"/>
                </a:ext>
              </a:extLst>
            </p:cNvPr>
            <p:cNvSpPr/>
            <p:nvPr userDrawn="1"/>
          </p:nvSpPr>
          <p:spPr>
            <a:xfrm>
              <a:off x="4713354" y="5160465"/>
              <a:ext cx="73887" cy="1697536"/>
            </a:xfrm>
            <a:prstGeom prst="rect">
              <a:avLst/>
            </a:prstGeom>
            <a:solidFill>
              <a:srgbClr val="0C32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FDF43E4-85CE-6C4B-B040-B278515D9158}"/>
                </a:ext>
              </a:extLst>
            </p:cNvPr>
            <p:cNvSpPr/>
            <p:nvPr userDrawn="1"/>
          </p:nvSpPr>
          <p:spPr>
            <a:xfrm>
              <a:off x="4713356" y="411657"/>
              <a:ext cx="73888" cy="6777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4234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795" userDrawn="1">
          <p15:clr>
            <a:srgbClr val="5ACBF0"/>
          </p15:clr>
        </p15:guide>
        <p15:guide id="2" pos="3885" userDrawn="1">
          <p15:clr>
            <a:srgbClr val="5ACBF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Headline | Subheadline | Three Column Body">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7856AF3E-B090-5F45-9D26-46D031177A88}"/>
              </a:ext>
            </a:extLst>
          </p:cNvPr>
          <p:cNvSpPr>
            <a:spLocks noGrp="1"/>
          </p:cNvSpPr>
          <p:nvPr>
            <p:ph type="pic" sz="quarter" idx="18"/>
          </p:nvPr>
        </p:nvSpPr>
        <p:spPr>
          <a:xfrm>
            <a:off x="731839" y="2527171"/>
            <a:ext cx="2959848" cy="3054177"/>
          </a:xfrm>
          <a:solidFill>
            <a:schemeClr val="bg2"/>
          </a:solidFill>
        </p:spPr>
        <p:txBody>
          <a:bodyPr bIns="972000" anchor="ctr">
            <a:noAutofit/>
          </a:bodyPr>
          <a:lstStyle>
            <a:lvl1pPr algn="ctr">
              <a:buNone/>
              <a:defRPr sz="1600"/>
            </a:lvl1pPr>
          </a:lstStyle>
          <a:p>
            <a:endParaRPr lang="en-US"/>
          </a:p>
        </p:txBody>
      </p:sp>
      <p:sp>
        <p:nvSpPr>
          <p:cNvPr id="25" name="Text Placeholder 23">
            <a:extLst>
              <a:ext uri="{FF2B5EF4-FFF2-40B4-BE49-F238E27FC236}">
                <a16:creationId xmlns:a16="http://schemas.microsoft.com/office/drawing/2014/main" id="{D95CDF08-3C0A-8545-9972-CA8FFF8F45DA}"/>
              </a:ext>
            </a:extLst>
          </p:cNvPr>
          <p:cNvSpPr>
            <a:spLocks noGrp="1"/>
          </p:cNvSpPr>
          <p:nvPr>
            <p:ph idx="1"/>
          </p:nvPr>
        </p:nvSpPr>
        <p:spPr>
          <a:xfrm>
            <a:off x="4351338" y="2528888"/>
            <a:ext cx="3489325" cy="1831271"/>
          </a:xfrm>
          <a:prstGeom prst="rect">
            <a:avLst/>
          </a:prstGeom>
        </p:spPr>
        <p:txBody>
          <a:bodyPr vert="horz" wrap="square"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Text Placeholder 23">
            <a:extLst>
              <a:ext uri="{FF2B5EF4-FFF2-40B4-BE49-F238E27FC236}">
                <a16:creationId xmlns:a16="http://schemas.microsoft.com/office/drawing/2014/main" id="{F9734DB7-4573-E54D-99BE-47F24BC6743C}"/>
              </a:ext>
            </a:extLst>
          </p:cNvPr>
          <p:cNvSpPr>
            <a:spLocks noGrp="1"/>
          </p:cNvSpPr>
          <p:nvPr>
            <p:ph idx="19"/>
          </p:nvPr>
        </p:nvSpPr>
        <p:spPr>
          <a:xfrm>
            <a:off x="7970838" y="2528888"/>
            <a:ext cx="3489325" cy="1831271"/>
          </a:xfrm>
          <a:prstGeom prst="rect">
            <a:avLst/>
          </a:prstGeom>
        </p:spPr>
        <p:txBody>
          <a:bodyPr vert="horz" wrap="square"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Slide Number Placeholder 5">
            <a:extLst>
              <a:ext uri="{FF2B5EF4-FFF2-40B4-BE49-F238E27FC236}">
                <a16:creationId xmlns:a16="http://schemas.microsoft.com/office/drawing/2014/main" id="{CF2EF161-0BA0-2E48-8AD5-D36E7673E91D}"/>
              </a:ext>
            </a:extLst>
          </p:cNvPr>
          <p:cNvSpPr>
            <a:spLocks noGrp="1"/>
          </p:cNvSpPr>
          <p:nvPr>
            <p:ph type="sldNum" sz="quarter" idx="4"/>
          </p:nvPr>
        </p:nvSpPr>
        <p:spPr>
          <a:xfrm>
            <a:off x="11171275" y="6294734"/>
            <a:ext cx="288888" cy="123112"/>
          </a:xfrm>
          <a:prstGeom prst="rect">
            <a:avLst/>
          </a:prstGeom>
        </p:spPr>
        <p:txBody>
          <a:bodyPr vert="horz" wrap="square" lIns="0" tIns="0" rIns="0" bIns="0" rtlCol="0" anchor="t">
            <a:spAutoFit/>
          </a:bodyPr>
          <a:lstStyle>
            <a:lvl1pPr algn="r">
              <a:defRPr sz="800">
                <a:solidFill>
                  <a:schemeClr val="tx1"/>
                </a:solidFill>
                <a:latin typeface="Poppins SemiBold" panose="00000700000000000000" pitchFamily="2" charset="0"/>
                <a:cs typeface="Poppins SemiBold" panose="00000700000000000000" pitchFamily="2" charset="0"/>
              </a:defRPr>
            </a:lvl1pPr>
          </a:lstStyle>
          <a:p>
            <a:pPr algn="r"/>
            <a:fld id="{866D8E11-A83D-46AC-BA35-C493C365AC69}" type="slidenum">
              <a:rPr lang="en-US" smtClean="0"/>
              <a:pPr algn="r"/>
              <a:t>‹#›</a:t>
            </a:fld>
            <a:endParaRPr lang="en-US"/>
          </a:p>
        </p:txBody>
      </p:sp>
      <p:pic>
        <p:nvPicPr>
          <p:cNvPr id="26" name="Graphic 25">
            <a:extLst>
              <a:ext uri="{FF2B5EF4-FFF2-40B4-BE49-F238E27FC236}">
                <a16:creationId xmlns:a16="http://schemas.microsoft.com/office/drawing/2014/main" id="{0A04627E-F37D-BF44-9D1F-603A7F508A5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67542" y="6184072"/>
            <a:ext cx="465932" cy="268807"/>
          </a:xfrm>
          <a:prstGeom prst="rect">
            <a:avLst/>
          </a:prstGeom>
        </p:spPr>
      </p:pic>
      <p:sp>
        <p:nvSpPr>
          <p:cNvPr id="14" name="Title Placeholder 22">
            <a:extLst>
              <a:ext uri="{FF2B5EF4-FFF2-40B4-BE49-F238E27FC236}">
                <a16:creationId xmlns:a16="http://schemas.microsoft.com/office/drawing/2014/main" id="{40D362BD-4BB0-FC4F-971A-AE2F42313566}"/>
              </a:ext>
            </a:extLst>
          </p:cNvPr>
          <p:cNvSpPr>
            <a:spLocks noGrp="1"/>
          </p:cNvSpPr>
          <p:nvPr>
            <p:ph type="title" hasCustomPrompt="1"/>
          </p:nvPr>
        </p:nvSpPr>
        <p:spPr>
          <a:xfrm>
            <a:off x="731837" y="630659"/>
            <a:ext cx="10728326" cy="455509"/>
          </a:xfrm>
          <a:prstGeom prst="rect">
            <a:avLst/>
          </a:prstGeom>
        </p:spPr>
        <p:txBody>
          <a:bodyPr vert="horz" wrap="square" lIns="0" tIns="0" rIns="0" bIns="0" rtlCol="0" anchor="ctr">
            <a:spAutoFit/>
          </a:bodyPr>
          <a:lstStyle/>
          <a:p>
            <a:r>
              <a:rPr lang="en-US"/>
              <a:t>This is a headline</a:t>
            </a:r>
          </a:p>
        </p:txBody>
      </p:sp>
      <p:sp>
        <p:nvSpPr>
          <p:cNvPr id="20" name="Text Placeholder 24">
            <a:extLst>
              <a:ext uri="{FF2B5EF4-FFF2-40B4-BE49-F238E27FC236}">
                <a16:creationId xmlns:a16="http://schemas.microsoft.com/office/drawing/2014/main" id="{B73E471E-1FA7-B940-AB4D-88E101EBC67C}"/>
              </a:ext>
            </a:extLst>
          </p:cNvPr>
          <p:cNvSpPr>
            <a:spLocks noGrp="1"/>
          </p:cNvSpPr>
          <p:nvPr>
            <p:ph type="body" sz="quarter" idx="15" hasCustomPrompt="1"/>
          </p:nvPr>
        </p:nvSpPr>
        <p:spPr>
          <a:xfrm>
            <a:off x="731837" y="1157783"/>
            <a:ext cx="10728325" cy="669414"/>
          </a:xfrm>
          <a:prstGeom prst="rect">
            <a:avLst/>
          </a:prstGeom>
        </p:spPr>
        <p:txBody>
          <a:bodyPr lIns="0" tIns="0" rIns="0" bIns="0"/>
          <a:lstStyle>
            <a:lvl1pPr marL="0" indent="0">
              <a:lnSpc>
                <a:spcPct val="110000"/>
              </a:lnSpc>
              <a:spcAft>
                <a:spcPts val="1000"/>
              </a:spcAft>
              <a:buNone/>
              <a:defRPr sz="2000" baseline="0">
                <a:solidFill>
                  <a:schemeClr val="tx2"/>
                </a:solidFill>
                <a:latin typeface="Poppins Light" panose="00000400000000000000" pitchFamily="2" charset="0"/>
                <a:cs typeface="Poppins Light" panose="00000400000000000000" pitchFamily="2" charset="0"/>
              </a:defRPr>
            </a:lvl1pPr>
          </a:lstStyle>
          <a:p>
            <a:pPr lvl="0"/>
            <a:r>
              <a:rPr lang="en-US"/>
              <a:t>This is a subheading. 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a:t>
            </a:r>
          </a:p>
        </p:txBody>
      </p:sp>
      <p:grpSp>
        <p:nvGrpSpPr>
          <p:cNvPr id="15" name="Group 14">
            <a:extLst>
              <a:ext uri="{FF2B5EF4-FFF2-40B4-BE49-F238E27FC236}">
                <a16:creationId xmlns:a16="http://schemas.microsoft.com/office/drawing/2014/main" id="{3F8EBD28-D523-5A40-B1CB-2F02BB96B5E3}"/>
              </a:ext>
            </a:extLst>
          </p:cNvPr>
          <p:cNvGrpSpPr/>
          <p:nvPr userDrawn="1"/>
        </p:nvGrpSpPr>
        <p:grpSpPr>
          <a:xfrm rot="16200000">
            <a:off x="6061664" y="-6061660"/>
            <a:ext cx="68678" cy="12192005"/>
            <a:chOff x="4713353" y="-1"/>
            <a:chExt cx="73891" cy="6858002"/>
          </a:xfrm>
        </p:grpSpPr>
        <p:sp>
          <p:nvSpPr>
            <p:cNvPr id="21" name="Rectangle 20">
              <a:extLst>
                <a:ext uri="{FF2B5EF4-FFF2-40B4-BE49-F238E27FC236}">
                  <a16:creationId xmlns:a16="http://schemas.microsoft.com/office/drawing/2014/main" id="{C298B2DD-2466-5D40-BF6C-3DAB7B935B89}"/>
                </a:ext>
              </a:extLst>
            </p:cNvPr>
            <p:cNvSpPr/>
            <p:nvPr userDrawn="1"/>
          </p:nvSpPr>
          <p:spPr>
            <a:xfrm>
              <a:off x="4713353" y="-1"/>
              <a:ext cx="73890" cy="411659"/>
            </a:xfrm>
            <a:prstGeom prst="rect">
              <a:avLst/>
            </a:prstGeom>
            <a:solidFill>
              <a:srgbClr val="245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B0382D6-CD43-DA42-80AA-BCAC120ACEAE}"/>
                </a:ext>
              </a:extLst>
            </p:cNvPr>
            <p:cNvSpPr/>
            <p:nvPr userDrawn="1"/>
          </p:nvSpPr>
          <p:spPr>
            <a:xfrm>
              <a:off x="4713354" y="1089421"/>
              <a:ext cx="73889" cy="3393281"/>
            </a:xfrm>
            <a:prstGeom prst="rect">
              <a:avLst/>
            </a:prstGeom>
            <a:solidFill>
              <a:srgbClr val="30B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63285E52-5F07-A642-B78D-E7D00CEA88AE}"/>
                </a:ext>
              </a:extLst>
            </p:cNvPr>
            <p:cNvSpPr/>
            <p:nvPr userDrawn="1"/>
          </p:nvSpPr>
          <p:spPr>
            <a:xfrm>
              <a:off x="4713354" y="4482703"/>
              <a:ext cx="73889" cy="677762"/>
            </a:xfrm>
            <a:prstGeom prst="rect">
              <a:avLst/>
            </a:prstGeom>
            <a:solidFill>
              <a:srgbClr val="FE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A49EE8-39FD-1D49-8855-79FF60AC6E45}"/>
                </a:ext>
              </a:extLst>
            </p:cNvPr>
            <p:cNvSpPr/>
            <p:nvPr userDrawn="1"/>
          </p:nvSpPr>
          <p:spPr>
            <a:xfrm>
              <a:off x="4713354" y="5160465"/>
              <a:ext cx="73887" cy="1697536"/>
            </a:xfrm>
            <a:prstGeom prst="rect">
              <a:avLst/>
            </a:prstGeom>
            <a:solidFill>
              <a:srgbClr val="0C32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60DB2C3-15E6-9E4E-AC44-45635000F481}"/>
                </a:ext>
              </a:extLst>
            </p:cNvPr>
            <p:cNvSpPr/>
            <p:nvPr userDrawn="1"/>
          </p:nvSpPr>
          <p:spPr>
            <a:xfrm>
              <a:off x="4713356" y="411657"/>
              <a:ext cx="73888" cy="6777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62342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HeadLine | Subheadline | Four Column Body">
    <p:spTree>
      <p:nvGrpSpPr>
        <p:cNvPr id="1" name=""/>
        <p:cNvGrpSpPr/>
        <p:nvPr/>
      </p:nvGrpSpPr>
      <p:grpSpPr>
        <a:xfrm>
          <a:off x="0" y="0"/>
          <a:ext cx="0" cy="0"/>
          <a:chOff x="0" y="0"/>
          <a:chExt cx="0" cy="0"/>
        </a:xfrm>
      </p:grpSpPr>
      <p:sp>
        <p:nvSpPr>
          <p:cNvPr id="25" name="Text Placeholder 23">
            <a:extLst>
              <a:ext uri="{FF2B5EF4-FFF2-40B4-BE49-F238E27FC236}">
                <a16:creationId xmlns:a16="http://schemas.microsoft.com/office/drawing/2014/main" id="{46DEE2DA-84D2-6941-8A88-E29564D30A67}"/>
              </a:ext>
            </a:extLst>
          </p:cNvPr>
          <p:cNvSpPr>
            <a:spLocks noGrp="1"/>
          </p:cNvSpPr>
          <p:nvPr>
            <p:ph idx="1"/>
          </p:nvPr>
        </p:nvSpPr>
        <p:spPr>
          <a:xfrm>
            <a:off x="737566" y="2528888"/>
            <a:ext cx="2569197" cy="1938992"/>
          </a:xfrm>
          <a:prstGeom prst="rect">
            <a:avLst/>
          </a:prstGeom>
        </p:spPr>
        <p:txBody>
          <a:bodyPr vert="horz" wrap="square"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Text Placeholder 23">
            <a:extLst>
              <a:ext uri="{FF2B5EF4-FFF2-40B4-BE49-F238E27FC236}">
                <a16:creationId xmlns:a16="http://schemas.microsoft.com/office/drawing/2014/main" id="{D9FC0674-D651-4342-A16B-262495BB3689}"/>
              </a:ext>
            </a:extLst>
          </p:cNvPr>
          <p:cNvSpPr>
            <a:spLocks noGrp="1"/>
          </p:cNvSpPr>
          <p:nvPr>
            <p:ph idx="16"/>
          </p:nvPr>
        </p:nvSpPr>
        <p:spPr>
          <a:xfrm>
            <a:off x="3455366" y="2528888"/>
            <a:ext cx="2569197" cy="1938992"/>
          </a:xfrm>
          <a:prstGeom prst="rect">
            <a:avLst/>
          </a:prstGeom>
        </p:spPr>
        <p:txBody>
          <a:bodyPr vert="horz" wrap="square"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Text Placeholder 23">
            <a:extLst>
              <a:ext uri="{FF2B5EF4-FFF2-40B4-BE49-F238E27FC236}">
                <a16:creationId xmlns:a16="http://schemas.microsoft.com/office/drawing/2014/main" id="{1E574FEA-87A3-684A-91B0-8FCC1CBE5131}"/>
              </a:ext>
            </a:extLst>
          </p:cNvPr>
          <p:cNvSpPr>
            <a:spLocks noGrp="1"/>
          </p:cNvSpPr>
          <p:nvPr>
            <p:ph idx="17"/>
          </p:nvPr>
        </p:nvSpPr>
        <p:spPr>
          <a:xfrm>
            <a:off x="6169991" y="2528888"/>
            <a:ext cx="2569197" cy="1938992"/>
          </a:xfrm>
          <a:prstGeom prst="rect">
            <a:avLst/>
          </a:prstGeom>
        </p:spPr>
        <p:txBody>
          <a:bodyPr vert="horz" wrap="square"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Text Placeholder 23">
            <a:extLst>
              <a:ext uri="{FF2B5EF4-FFF2-40B4-BE49-F238E27FC236}">
                <a16:creationId xmlns:a16="http://schemas.microsoft.com/office/drawing/2014/main" id="{84AD2305-29FE-4C4A-84B2-BBC5E2FBBEFE}"/>
              </a:ext>
            </a:extLst>
          </p:cNvPr>
          <p:cNvSpPr>
            <a:spLocks noGrp="1"/>
          </p:cNvSpPr>
          <p:nvPr>
            <p:ph idx="18"/>
          </p:nvPr>
        </p:nvSpPr>
        <p:spPr>
          <a:xfrm>
            <a:off x="8904288" y="2528888"/>
            <a:ext cx="2569197" cy="1938992"/>
          </a:xfrm>
          <a:prstGeom prst="rect">
            <a:avLst/>
          </a:prstGeom>
        </p:spPr>
        <p:txBody>
          <a:bodyPr vert="horz" wrap="square"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Slide Number Placeholder 5">
            <a:extLst>
              <a:ext uri="{FF2B5EF4-FFF2-40B4-BE49-F238E27FC236}">
                <a16:creationId xmlns:a16="http://schemas.microsoft.com/office/drawing/2014/main" id="{62DEDF1B-7DBE-8F40-8A83-8C7EA6CE40A3}"/>
              </a:ext>
            </a:extLst>
          </p:cNvPr>
          <p:cNvSpPr>
            <a:spLocks noGrp="1"/>
          </p:cNvSpPr>
          <p:nvPr>
            <p:ph type="sldNum" sz="quarter" idx="4"/>
          </p:nvPr>
        </p:nvSpPr>
        <p:spPr>
          <a:xfrm>
            <a:off x="11171275" y="6294734"/>
            <a:ext cx="288888" cy="123112"/>
          </a:xfrm>
          <a:prstGeom prst="rect">
            <a:avLst/>
          </a:prstGeom>
        </p:spPr>
        <p:txBody>
          <a:bodyPr vert="horz" wrap="square" lIns="0" tIns="0" rIns="0" bIns="0" rtlCol="0" anchor="t">
            <a:spAutoFit/>
          </a:bodyPr>
          <a:lstStyle>
            <a:lvl1pPr algn="r">
              <a:defRPr sz="800">
                <a:solidFill>
                  <a:schemeClr val="tx1"/>
                </a:solidFill>
                <a:latin typeface="Poppins SemiBold" panose="00000700000000000000" pitchFamily="2" charset="0"/>
                <a:cs typeface="Poppins SemiBold" panose="00000700000000000000" pitchFamily="2" charset="0"/>
              </a:defRPr>
            </a:lvl1pPr>
          </a:lstStyle>
          <a:p>
            <a:pPr algn="r"/>
            <a:fld id="{866D8E11-A83D-46AC-BA35-C493C365AC69}" type="slidenum">
              <a:rPr lang="en-US" smtClean="0"/>
              <a:pPr algn="r"/>
              <a:t>‹#›</a:t>
            </a:fld>
            <a:endParaRPr lang="en-US"/>
          </a:p>
        </p:txBody>
      </p:sp>
      <p:pic>
        <p:nvPicPr>
          <p:cNvPr id="24" name="Graphic 23">
            <a:extLst>
              <a:ext uri="{FF2B5EF4-FFF2-40B4-BE49-F238E27FC236}">
                <a16:creationId xmlns:a16="http://schemas.microsoft.com/office/drawing/2014/main" id="{7AB8396F-B144-C54D-BA6D-07FEFFACEFE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67542" y="6184072"/>
            <a:ext cx="465932" cy="268807"/>
          </a:xfrm>
          <a:prstGeom prst="rect">
            <a:avLst/>
          </a:prstGeom>
        </p:spPr>
      </p:pic>
      <p:sp>
        <p:nvSpPr>
          <p:cNvPr id="15" name="Title Placeholder 22">
            <a:extLst>
              <a:ext uri="{FF2B5EF4-FFF2-40B4-BE49-F238E27FC236}">
                <a16:creationId xmlns:a16="http://schemas.microsoft.com/office/drawing/2014/main" id="{EBFD46A8-9883-7C44-9A78-21940658DD79}"/>
              </a:ext>
            </a:extLst>
          </p:cNvPr>
          <p:cNvSpPr>
            <a:spLocks noGrp="1"/>
          </p:cNvSpPr>
          <p:nvPr>
            <p:ph type="title" hasCustomPrompt="1"/>
          </p:nvPr>
        </p:nvSpPr>
        <p:spPr>
          <a:xfrm>
            <a:off x="731837" y="630659"/>
            <a:ext cx="10728326" cy="455509"/>
          </a:xfrm>
          <a:prstGeom prst="rect">
            <a:avLst/>
          </a:prstGeom>
        </p:spPr>
        <p:txBody>
          <a:bodyPr vert="horz" wrap="square" lIns="0" tIns="0" rIns="0" bIns="0" rtlCol="0" anchor="ctr">
            <a:spAutoFit/>
          </a:bodyPr>
          <a:lstStyle/>
          <a:p>
            <a:r>
              <a:rPr lang="en-US"/>
              <a:t>This is a headline</a:t>
            </a:r>
          </a:p>
        </p:txBody>
      </p:sp>
      <p:sp>
        <p:nvSpPr>
          <p:cNvPr id="20" name="Text Placeholder 24">
            <a:extLst>
              <a:ext uri="{FF2B5EF4-FFF2-40B4-BE49-F238E27FC236}">
                <a16:creationId xmlns:a16="http://schemas.microsoft.com/office/drawing/2014/main" id="{871005AC-5496-CE40-96A2-5FD7E23868FE}"/>
              </a:ext>
            </a:extLst>
          </p:cNvPr>
          <p:cNvSpPr>
            <a:spLocks noGrp="1"/>
          </p:cNvSpPr>
          <p:nvPr>
            <p:ph type="body" sz="quarter" idx="15" hasCustomPrompt="1"/>
          </p:nvPr>
        </p:nvSpPr>
        <p:spPr>
          <a:xfrm>
            <a:off x="731837" y="1157783"/>
            <a:ext cx="10728325" cy="669414"/>
          </a:xfrm>
          <a:prstGeom prst="rect">
            <a:avLst/>
          </a:prstGeom>
        </p:spPr>
        <p:txBody>
          <a:bodyPr lIns="0" tIns="0" rIns="0" bIns="0"/>
          <a:lstStyle>
            <a:lvl1pPr marL="0" indent="0">
              <a:lnSpc>
                <a:spcPct val="110000"/>
              </a:lnSpc>
              <a:spcAft>
                <a:spcPts val="1000"/>
              </a:spcAft>
              <a:buNone/>
              <a:defRPr sz="2000" baseline="0">
                <a:solidFill>
                  <a:schemeClr val="tx2"/>
                </a:solidFill>
                <a:latin typeface="Poppins Light" panose="00000400000000000000" pitchFamily="2" charset="0"/>
                <a:cs typeface="Poppins Light" panose="00000400000000000000" pitchFamily="2" charset="0"/>
              </a:defRPr>
            </a:lvl1pPr>
          </a:lstStyle>
          <a:p>
            <a:pPr lvl="0"/>
            <a:r>
              <a:rPr lang="en-US"/>
              <a:t>This is a subheading. 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a:t>
            </a:r>
          </a:p>
        </p:txBody>
      </p:sp>
      <p:grpSp>
        <p:nvGrpSpPr>
          <p:cNvPr id="22" name="Group 21">
            <a:extLst>
              <a:ext uri="{FF2B5EF4-FFF2-40B4-BE49-F238E27FC236}">
                <a16:creationId xmlns:a16="http://schemas.microsoft.com/office/drawing/2014/main" id="{CB79C4EA-4F41-2A4E-90FD-8C19C47C783E}"/>
              </a:ext>
            </a:extLst>
          </p:cNvPr>
          <p:cNvGrpSpPr/>
          <p:nvPr userDrawn="1"/>
        </p:nvGrpSpPr>
        <p:grpSpPr>
          <a:xfrm rot="16200000">
            <a:off x="6061664" y="-6061660"/>
            <a:ext cx="68678" cy="12192005"/>
            <a:chOff x="4713353" y="-1"/>
            <a:chExt cx="73891" cy="6858002"/>
          </a:xfrm>
        </p:grpSpPr>
        <p:sp>
          <p:nvSpPr>
            <p:cNvPr id="23" name="Rectangle 22">
              <a:extLst>
                <a:ext uri="{FF2B5EF4-FFF2-40B4-BE49-F238E27FC236}">
                  <a16:creationId xmlns:a16="http://schemas.microsoft.com/office/drawing/2014/main" id="{652C90D2-14D6-E74F-B847-79DD96575917}"/>
                </a:ext>
              </a:extLst>
            </p:cNvPr>
            <p:cNvSpPr/>
            <p:nvPr userDrawn="1"/>
          </p:nvSpPr>
          <p:spPr>
            <a:xfrm>
              <a:off x="4713353" y="-1"/>
              <a:ext cx="73890" cy="411659"/>
            </a:xfrm>
            <a:prstGeom prst="rect">
              <a:avLst/>
            </a:prstGeom>
            <a:solidFill>
              <a:srgbClr val="245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AF1EF5F-0E4E-084C-9B87-A23971104C7F}"/>
                </a:ext>
              </a:extLst>
            </p:cNvPr>
            <p:cNvSpPr/>
            <p:nvPr userDrawn="1"/>
          </p:nvSpPr>
          <p:spPr>
            <a:xfrm>
              <a:off x="4713354" y="1089421"/>
              <a:ext cx="73889" cy="3393281"/>
            </a:xfrm>
            <a:prstGeom prst="rect">
              <a:avLst/>
            </a:prstGeom>
            <a:solidFill>
              <a:srgbClr val="30B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5C00B8B-9975-014A-8D85-65557693E9BB}"/>
                </a:ext>
              </a:extLst>
            </p:cNvPr>
            <p:cNvSpPr/>
            <p:nvPr userDrawn="1"/>
          </p:nvSpPr>
          <p:spPr>
            <a:xfrm>
              <a:off x="4713354" y="4482703"/>
              <a:ext cx="73889" cy="677762"/>
            </a:xfrm>
            <a:prstGeom prst="rect">
              <a:avLst/>
            </a:prstGeom>
            <a:solidFill>
              <a:srgbClr val="FE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9C822ED-38B8-DC42-BE76-0AAF30BA4C72}"/>
                </a:ext>
              </a:extLst>
            </p:cNvPr>
            <p:cNvSpPr/>
            <p:nvPr userDrawn="1"/>
          </p:nvSpPr>
          <p:spPr>
            <a:xfrm>
              <a:off x="4713354" y="5160465"/>
              <a:ext cx="73887" cy="1697536"/>
            </a:xfrm>
            <a:prstGeom prst="rect">
              <a:avLst/>
            </a:prstGeom>
            <a:solidFill>
              <a:srgbClr val="0C32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0CCACB01-72D3-3842-AD99-9EB854120F0A}"/>
                </a:ext>
              </a:extLst>
            </p:cNvPr>
            <p:cNvSpPr/>
            <p:nvPr userDrawn="1"/>
          </p:nvSpPr>
          <p:spPr>
            <a:xfrm>
              <a:off x="4713356" y="411657"/>
              <a:ext cx="73888" cy="6777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26869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795">
          <p15:clr>
            <a:srgbClr val="5ACBF0"/>
          </p15:clr>
        </p15:guide>
        <p15:guide id="2" pos="3885">
          <p15:clr>
            <a:srgbClr val="5ACBF0"/>
          </p15:clr>
        </p15:guide>
        <p15:guide id="3" pos="2083" userDrawn="1">
          <p15:clr>
            <a:srgbClr val="5ACBF0"/>
          </p15:clr>
        </p15:guide>
        <p15:guide id="4" pos="2170" userDrawn="1">
          <p15:clr>
            <a:srgbClr val="5ACBF0"/>
          </p15:clr>
        </p15:guide>
        <p15:guide id="5" pos="5505" userDrawn="1">
          <p15:clr>
            <a:srgbClr val="5ACBF0"/>
          </p15:clr>
        </p15:guide>
        <p15:guide id="6" pos="5609" userDrawn="1">
          <p15:clr>
            <a:srgbClr val="5ACBF0"/>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47A39E62-F70C-A449-8D2A-5459F7ADE876}"/>
              </a:ext>
            </a:extLst>
          </p:cNvPr>
          <p:cNvSpPr>
            <a:spLocks noGrp="1"/>
          </p:cNvSpPr>
          <p:nvPr>
            <p:ph type="sldNum" sz="quarter" idx="4"/>
          </p:nvPr>
        </p:nvSpPr>
        <p:spPr>
          <a:xfrm>
            <a:off x="11171275" y="6294734"/>
            <a:ext cx="288888" cy="123112"/>
          </a:xfrm>
          <a:prstGeom prst="rect">
            <a:avLst/>
          </a:prstGeom>
        </p:spPr>
        <p:txBody>
          <a:bodyPr vert="horz" wrap="square" lIns="0" tIns="0" rIns="0" bIns="0" rtlCol="0" anchor="t">
            <a:spAutoFit/>
          </a:bodyPr>
          <a:lstStyle>
            <a:lvl1pPr algn="r">
              <a:defRPr sz="800">
                <a:solidFill>
                  <a:schemeClr val="tx1"/>
                </a:solidFill>
                <a:latin typeface="Poppins SemiBold" panose="00000700000000000000" pitchFamily="2" charset="0"/>
                <a:cs typeface="Poppins SemiBold" panose="00000700000000000000" pitchFamily="2" charset="0"/>
              </a:defRPr>
            </a:lvl1pPr>
          </a:lstStyle>
          <a:p>
            <a:pPr algn="r"/>
            <a:fld id="{866D8E11-A83D-46AC-BA35-C493C365AC69}" type="slidenum">
              <a:rPr lang="en-US" smtClean="0"/>
              <a:pPr algn="r"/>
              <a:t>‹#›</a:t>
            </a:fld>
            <a:endParaRPr lang="en-US"/>
          </a:p>
        </p:txBody>
      </p:sp>
      <p:pic>
        <p:nvPicPr>
          <p:cNvPr id="12" name="Graphic 11">
            <a:extLst>
              <a:ext uri="{FF2B5EF4-FFF2-40B4-BE49-F238E27FC236}">
                <a16:creationId xmlns:a16="http://schemas.microsoft.com/office/drawing/2014/main" id="{C63C02C6-113D-9E4E-BD99-9B84A39544E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67542" y="6184072"/>
            <a:ext cx="465932" cy="268807"/>
          </a:xfrm>
          <a:prstGeom prst="rect">
            <a:avLst/>
          </a:prstGeom>
        </p:spPr>
      </p:pic>
      <p:grpSp>
        <p:nvGrpSpPr>
          <p:cNvPr id="9" name="Group 8">
            <a:extLst>
              <a:ext uri="{FF2B5EF4-FFF2-40B4-BE49-F238E27FC236}">
                <a16:creationId xmlns:a16="http://schemas.microsoft.com/office/drawing/2014/main" id="{E28CE95A-0992-0B43-BF72-5C4EB5BADEBF}"/>
              </a:ext>
            </a:extLst>
          </p:cNvPr>
          <p:cNvGrpSpPr/>
          <p:nvPr userDrawn="1"/>
        </p:nvGrpSpPr>
        <p:grpSpPr>
          <a:xfrm rot="16200000">
            <a:off x="6061664" y="-6061660"/>
            <a:ext cx="68678" cy="12192005"/>
            <a:chOff x="4713353" y="-1"/>
            <a:chExt cx="73891" cy="6858002"/>
          </a:xfrm>
        </p:grpSpPr>
        <p:sp>
          <p:nvSpPr>
            <p:cNvPr id="10" name="Rectangle 9">
              <a:extLst>
                <a:ext uri="{FF2B5EF4-FFF2-40B4-BE49-F238E27FC236}">
                  <a16:creationId xmlns:a16="http://schemas.microsoft.com/office/drawing/2014/main" id="{F6755BC6-E198-9946-8204-16650F34D9FE}"/>
                </a:ext>
              </a:extLst>
            </p:cNvPr>
            <p:cNvSpPr/>
            <p:nvPr userDrawn="1"/>
          </p:nvSpPr>
          <p:spPr>
            <a:xfrm>
              <a:off x="4713353" y="-1"/>
              <a:ext cx="73890" cy="411659"/>
            </a:xfrm>
            <a:prstGeom prst="rect">
              <a:avLst/>
            </a:prstGeom>
            <a:solidFill>
              <a:srgbClr val="245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A008C7-DD5B-094B-9EAC-348AAD8C0359}"/>
                </a:ext>
              </a:extLst>
            </p:cNvPr>
            <p:cNvSpPr/>
            <p:nvPr userDrawn="1"/>
          </p:nvSpPr>
          <p:spPr>
            <a:xfrm>
              <a:off x="4713354" y="1089421"/>
              <a:ext cx="73889" cy="3393281"/>
            </a:xfrm>
            <a:prstGeom prst="rect">
              <a:avLst/>
            </a:prstGeom>
            <a:solidFill>
              <a:srgbClr val="30B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7392C6-93EA-0E4F-9928-FC3365B41C14}"/>
                </a:ext>
              </a:extLst>
            </p:cNvPr>
            <p:cNvSpPr/>
            <p:nvPr userDrawn="1"/>
          </p:nvSpPr>
          <p:spPr>
            <a:xfrm>
              <a:off x="4713354" y="4482703"/>
              <a:ext cx="73889" cy="677762"/>
            </a:xfrm>
            <a:prstGeom prst="rect">
              <a:avLst/>
            </a:prstGeom>
            <a:solidFill>
              <a:srgbClr val="FE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75F69D1-816F-684E-9382-EA92549B7815}"/>
                </a:ext>
              </a:extLst>
            </p:cNvPr>
            <p:cNvSpPr/>
            <p:nvPr userDrawn="1"/>
          </p:nvSpPr>
          <p:spPr>
            <a:xfrm>
              <a:off x="4713354" y="5160465"/>
              <a:ext cx="73887" cy="1697536"/>
            </a:xfrm>
            <a:prstGeom prst="rect">
              <a:avLst/>
            </a:prstGeom>
            <a:solidFill>
              <a:srgbClr val="0C32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68B9D97-51F8-564F-9429-07B4186168FC}"/>
                </a:ext>
              </a:extLst>
            </p:cNvPr>
            <p:cNvSpPr/>
            <p:nvPr userDrawn="1"/>
          </p:nvSpPr>
          <p:spPr>
            <a:xfrm>
              <a:off x="4713356" y="411657"/>
              <a:ext cx="73888" cy="6777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27249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eam Photos | Large">
    <p:spTree>
      <p:nvGrpSpPr>
        <p:cNvPr id="1" name=""/>
        <p:cNvGrpSpPr/>
        <p:nvPr/>
      </p:nvGrpSpPr>
      <p:grpSpPr>
        <a:xfrm>
          <a:off x="0" y="0"/>
          <a:ext cx="0" cy="0"/>
          <a:chOff x="0" y="0"/>
          <a:chExt cx="0" cy="0"/>
        </a:xfrm>
      </p:grpSpPr>
      <p:sp>
        <p:nvSpPr>
          <p:cNvPr id="7" name="Rectangle 6"/>
          <p:cNvSpPr/>
          <p:nvPr userDrawn="1"/>
        </p:nvSpPr>
        <p:spPr>
          <a:xfrm>
            <a:off x="731838" y="4427780"/>
            <a:ext cx="2284412" cy="16976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sz="quarter" idx="15"/>
          </p:nvPr>
        </p:nvSpPr>
        <p:spPr>
          <a:xfrm>
            <a:off x="731838" y="1808164"/>
            <a:ext cx="2284412" cy="2619616"/>
          </a:xfrm>
          <a:solidFill>
            <a:schemeClr val="bg2"/>
          </a:solidFill>
        </p:spPr>
        <p:txBody>
          <a:bodyPr bIns="1008000" anchor="ctr">
            <a:noAutofit/>
          </a:bodyPr>
          <a:lstStyle>
            <a:lvl1pPr algn="ctr">
              <a:buNone/>
              <a:defRPr sz="1600"/>
            </a:lvl1pPr>
          </a:lstStyle>
          <a:p>
            <a:endParaRPr lang="en-US"/>
          </a:p>
        </p:txBody>
      </p:sp>
      <p:sp>
        <p:nvSpPr>
          <p:cNvPr id="6" name="Text Placeholder 5"/>
          <p:cNvSpPr>
            <a:spLocks noGrp="1"/>
          </p:cNvSpPr>
          <p:nvPr>
            <p:ph type="body" sz="quarter" idx="16" hasCustomPrompt="1"/>
          </p:nvPr>
        </p:nvSpPr>
        <p:spPr>
          <a:xfrm>
            <a:off x="861238" y="4629005"/>
            <a:ext cx="2030818" cy="541687"/>
          </a:xfrm>
        </p:spPr>
        <p:txBody>
          <a:bodyPr>
            <a:spAutoFit/>
          </a:bodyPr>
          <a:lstStyle>
            <a:lvl1pPr marL="0" indent="0">
              <a:spcBef>
                <a:spcPts val="0"/>
              </a:spcBef>
              <a:spcAft>
                <a:spcPts val="0"/>
              </a:spcAft>
              <a:buFont typeface="Arial" panose="020B0604020202020204" pitchFamily="34" charset="0"/>
              <a:buNone/>
              <a:defRPr sz="1600" baseline="0">
                <a:solidFill>
                  <a:schemeClr val="bg1"/>
                </a:solidFill>
                <a:latin typeface="+mj-lt"/>
              </a:defRPr>
            </a:lvl1pPr>
          </a:lstStyle>
          <a:p>
            <a:pPr lvl="0"/>
            <a:r>
              <a:rPr lang="en-US"/>
              <a:t>First name </a:t>
            </a:r>
            <a:br>
              <a:rPr lang="en-US"/>
            </a:br>
            <a:r>
              <a:rPr lang="en-US"/>
              <a:t>Last Name</a:t>
            </a:r>
          </a:p>
        </p:txBody>
      </p:sp>
      <p:sp>
        <p:nvSpPr>
          <p:cNvPr id="22" name="Text Placeholder 5"/>
          <p:cNvSpPr>
            <a:spLocks noGrp="1"/>
          </p:cNvSpPr>
          <p:nvPr>
            <p:ph type="body" sz="quarter" idx="17" hasCustomPrompt="1"/>
          </p:nvPr>
        </p:nvSpPr>
        <p:spPr>
          <a:xfrm>
            <a:off x="861238" y="5337445"/>
            <a:ext cx="2030818" cy="169277"/>
          </a:xfrm>
        </p:spPr>
        <p:txBody>
          <a:bodyPr/>
          <a:lstStyle>
            <a:lvl1pPr>
              <a:spcBef>
                <a:spcPts val="0"/>
              </a:spcBef>
              <a:spcAft>
                <a:spcPts val="0"/>
              </a:spcAft>
              <a:buNone/>
              <a:defRPr sz="1000" baseline="0">
                <a:solidFill>
                  <a:schemeClr val="bg1"/>
                </a:solidFill>
                <a:latin typeface="+mn-lt"/>
              </a:defRPr>
            </a:lvl1pPr>
          </a:lstStyle>
          <a:p>
            <a:pPr lvl="0"/>
            <a:r>
              <a:rPr lang="en-US"/>
              <a:t>Job Title</a:t>
            </a:r>
          </a:p>
        </p:txBody>
      </p:sp>
      <p:sp>
        <p:nvSpPr>
          <p:cNvPr id="24" name="Text Placeholder 5"/>
          <p:cNvSpPr>
            <a:spLocks noGrp="1"/>
          </p:cNvSpPr>
          <p:nvPr>
            <p:ph type="body" sz="quarter" idx="18" hasCustomPrompt="1"/>
          </p:nvPr>
        </p:nvSpPr>
        <p:spPr>
          <a:xfrm>
            <a:off x="861238" y="5593240"/>
            <a:ext cx="2030818" cy="338554"/>
          </a:xfrm>
        </p:spPr>
        <p:txBody>
          <a:bodyPr/>
          <a:lstStyle>
            <a:lvl1pPr>
              <a:spcBef>
                <a:spcPts val="0"/>
              </a:spcBef>
              <a:spcAft>
                <a:spcPts val="0"/>
              </a:spcAft>
              <a:buNone/>
              <a:defRPr sz="1000" baseline="0">
                <a:solidFill>
                  <a:schemeClr val="bg1"/>
                </a:solidFill>
                <a:latin typeface="+mn-lt"/>
              </a:defRPr>
            </a:lvl1pPr>
          </a:lstStyle>
          <a:p>
            <a:pPr lvl="0"/>
            <a:r>
              <a:rPr lang="en-US" noProof="0" err="1"/>
              <a:t>name.surename@suse.com</a:t>
            </a:r>
            <a:endParaRPr lang="en-US" noProof="0"/>
          </a:p>
          <a:p>
            <a:pPr lvl="0"/>
            <a:r>
              <a:rPr lang="en-US" noProof="0"/>
              <a:t>+49 123 456 789</a:t>
            </a:r>
          </a:p>
        </p:txBody>
      </p:sp>
      <p:sp>
        <p:nvSpPr>
          <p:cNvPr id="26" name="Rectangle 25"/>
          <p:cNvSpPr/>
          <p:nvPr userDrawn="1"/>
        </p:nvSpPr>
        <p:spPr>
          <a:xfrm>
            <a:off x="3143250" y="4427780"/>
            <a:ext cx="2284412" cy="16976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icture Placeholder 2"/>
          <p:cNvSpPr>
            <a:spLocks noGrp="1"/>
          </p:cNvSpPr>
          <p:nvPr>
            <p:ph type="pic" sz="quarter" idx="19"/>
          </p:nvPr>
        </p:nvSpPr>
        <p:spPr>
          <a:xfrm>
            <a:off x="3143250" y="1808164"/>
            <a:ext cx="2284412" cy="2619616"/>
          </a:xfrm>
          <a:solidFill>
            <a:schemeClr val="bg2"/>
          </a:solidFill>
        </p:spPr>
        <p:txBody>
          <a:bodyPr bIns="1008000" anchor="ctr">
            <a:noAutofit/>
          </a:bodyPr>
          <a:lstStyle>
            <a:lvl1pPr algn="ctr">
              <a:buNone/>
              <a:defRPr sz="1600"/>
            </a:lvl1pPr>
          </a:lstStyle>
          <a:p>
            <a:endParaRPr lang="en-US"/>
          </a:p>
        </p:txBody>
      </p:sp>
      <p:sp>
        <p:nvSpPr>
          <p:cNvPr id="30" name="Text Placeholder 5"/>
          <p:cNvSpPr>
            <a:spLocks noGrp="1"/>
          </p:cNvSpPr>
          <p:nvPr>
            <p:ph type="body" sz="quarter" idx="20" hasCustomPrompt="1"/>
          </p:nvPr>
        </p:nvSpPr>
        <p:spPr>
          <a:xfrm>
            <a:off x="3272650" y="4629005"/>
            <a:ext cx="2030818" cy="541687"/>
          </a:xfrm>
        </p:spPr>
        <p:txBody>
          <a:bodyPr>
            <a:spAutoFit/>
          </a:bodyPr>
          <a:lstStyle>
            <a:lvl1pPr marL="0" indent="0">
              <a:spcBef>
                <a:spcPts val="0"/>
              </a:spcBef>
              <a:spcAft>
                <a:spcPts val="0"/>
              </a:spcAft>
              <a:buNone/>
              <a:defRPr sz="1600" baseline="0">
                <a:solidFill>
                  <a:schemeClr val="bg1"/>
                </a:solidFill>
                <a:latin typeface="+mj-lt"/>
              </a:defRPr>
            </a:lvl1pPr>
          </a:lstStyle>
          <a:p>
            <a:pPr lvl="0"/>
            <a:r>
              <a:rPr lang="en-US"/>
              <a:t>First name </a:t>
            </a:r>
            <a:br>
              <a:rPr lang="en-US"/>
            </a:br>
            <a:r>
              <a:rPr lang="en-US"/>
              <a:t>Last Name</a:t>
            </a:r>
          </a:p>
        </p:txBody>
      </p:sp>
      <p:sp>
        <p:nvSpPr>
          <p:cNvPr id="31" name="Text Placeholder 5"/>
          <p:cNvSpPr>
            <a:spLocks noGrp="1"/>
          </p:cNvSpPr>
          <p:nvPr>
            <p:ph type="body" sz="quarter" idx="21" hasCustomPrompt="1"/>
          </p:nvPr>
        </p:nvSpPr>
        <p:spPr>
          <a:xfrm>
            <a:off x="3272650" y="5337445"/>
            <a:ext cx="2030818" cy="169277"/>
          </a:xfrm>
        </p:spPr>
        <p:txBody>
          <a:bodyPr/>
          <a:lstStyle>
            <a:lvl1pPr>
              <a:spcBef>
                <a:spcPts val="0"/>
              </a:spcBef>
              <a:spcAft>
                <a:spcPts val="0"/>
              </a:spcAft>
              <a:buNone/>
              <a:defRPr sz="1000" baseline="0">
                <a:solidFill>
                  <a:schemeClr val="bg1"/>
                </a:solidFill>
                <a:latin typeface="+mn-lt"/>
              </a:defRPr>
            </a:lvl1pPr>
          </a:lstStyle>
          <a:p>
            <a:pPr lvl="0"/>
            <a:r>
              <a:rPr lang="en-US"/>
              <a:t>Job Title</a:t>
            </a:r>
          </a:p>
        </p:txBody>
      </p:sp>
      <p:sp>
        <p:nvSpPr>
          <p:cNvPr id="32" name="Text Placeholder 5"/>
          <p:cNvSpPr>
            <a:spLocks noGrp="1"/>
          </p:cNvSpPr>
          <p:nvPr>
            <p:ph type="body" sz="quarter" idx="22" hasCustomPrompt="1"/>
          </p:nvPr>
        </p:nvSpPr>
        <p:spPr>
          <a:xfrm>
            <a:off x="3272650" y="5593240"/>
            <a:ext cx="2030818" cy="338554"/>
          </a:xfrm>
        </p:spPr>
        <p:txBody>
          <a:bodyPr/>
          <a:lstStyle>
            <a:lvl1pPr>
              <a:spcBef>
                <a:spcPts val="0"/>
              </a:spcBef>
              <a:spcAft>
                <a:spcPts val="0"/>
              </a:spcAft>
              <a:buNone/>
              <a:defRPr sz="1000" baseline="0">
                <a:solidFill>
                  <a:schemeClr val="bg1"/>
                </a:solidFill>
                <a:latin typeface="+mn-lt"/>
              </a:defRPr>
            </a:lvl1pPr>
          </a:lstStyle>
          <a:p>
            <a:pPr lvl="0"/>
            <a:r>
              <a:rPr lang="en-US" noProof="0" err="1"/>
              <a:t>name.surename@suse.com</a:t>
            </a:r>
            <a:endParaRPr lang="en-US" noProof="0"/>
          </a:p>
          <a:p>
            <a:pPr lvl="0"/>
            <a:r>
              <a:rPr lang="en-US" noProof="0"/>
              <a:t>+49 123 456 789</a:t>
            </a:r>
          </a:p>
        </p:txBody>
      </p:sp>
      <p:sp>
        <p:nvSpPr>
          <p:cNvPr id="33" name="Rectangle 32"/>
          <p:cNvSpPr/>
          <p:nvPr userDrawn="1"/>
        </p:nvSpPr>
        <p:spPr>
          <a:xfrm>
            <a:off x="5556251" y="4427780"/>
            <a:ext cx="2284412" cy="16976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icture Placeholder 2"/>
          <p:cNvSpPr>
            <a:spLocks noGrp="1"/>
          </p:cNvSpPr>
          <p:nvPr>
            <p:ph type="pic" sz="quarter" idx="23"/>
          </p:nvPr>
        </p:nvSpPr>
        <p:spPr>
          <a:xfrm>
            <a:off x="5556251" y="1808164"/>
            <a:ext cx="2284412" cy="2619616"/>
          </a:xfrm>
          <a:solidFill>
            <a:schemeClr val="bg2"/>
          </a:solidFill>
        </p:spPr>
        <p:txBody>
          <a:bodyPr bIns="1008000" anchor="ctr">
            <a:noAutofit/>
          </a:bodyPr>
          <a:lstStyle>
            <a:lvl1pPr algn="ctr">
              <a:buNone/>
              <a:defRPr sz="1600"/>
            </a:lvl1pPr>
          </a:lstStyle>
          <a:p>
            <a:endParaRPr lang="en-US"/>
          </a:p>
        </p:txBody>
      </p:sp>
      <p:sp>
        <p:nvSpPr>
          <p:cNvPr id="35" name="Text Placeholder 5"/>
          <p:cNvSpPr>
            <a:spLocks noGrp="1"/>
          </p:cNvSpPr>
          <p:nvPr>
            <p:ph type="body" sz="quarter" idx="24" hasCustomPrompt="1"/>
          </p:nvPr>
        </p:nvSpPr>
        <p:spPr>
          <a:xfrm>
            <a:off x="5685651" y="4629005"/>
            <a:ext cx="2030818" cy="541687"/>
          </a:xfrm>
        </p:spPr>
        <p:txBody>
          <a:bodyPr>
            <a:spAutoFit/>
          </a:bodyPr>
          <a:lstStyle>
            <a:lvl1pPr marL="0" indent="0">
              <a:spcBef>
                <a:spcPts val="0"/>
              </a:spcBef>
              <a:spcAft>
                <a:spcPts val="0"/>
              </a:spcAft>
              <a:buNone/>
              <a:defRPr sz="1600" baseline="0">
                <a:solidFill>
                  <a:schemeClr val="bg1"/>
                </a:solidFill>
                <a:latin typeface="+mj-lt"/>
              </a:defRPr>
            </a:lvl1pPr>
          </a:lstStyle>
          <a:p>
            <a:pPr lvl="0"/>
            <a:r>
              <a:rPr lang="en-US"/>
              <a:t>First name </a:t>
            </a:r>
            <a:br>
              <a:rPr lang="en-US"/>
            </a:br>
            <a:r>
              <a:rPr lang="en-US"/>
              <a:t>Last Name</a:t>
            </a:r>
          </a:p>
        </p:txBody>
      </p:sp>
      <p:sp>
        <p:nvSpPr>
          <p:cNvPr id="36" name="Text Placeholder 5"/>
          <p:cNvSpPr>
            <a:spLocks noGrp="1"/>
          </p:cNvSpPr>
          <p:nvPr>
            <p:ph type="body" sz="quarter" idx="25" hasCustomPrompt="1"/>
          </p:nvPr>
        </p:nvSpPr>
        <p:spPr>
          <a:xfrm>
            <a:off x="5685651" y="5337445"/>
            <a:ext cx="2030818" cy="169277"/>
          </a:xfrm>
        </p:spPr>
        <p:txBody>
          <a:bodyPr/>
          <a:lstStyle>
            <a:lvl1pPr>
              <a:spcBef>
                <a:spcPts val="0"/>
              </a:spcBef>
              <a:spcAft>
                <a:spcPts val="0"/>
              </a:spcAft>
              <a:buNone/>
              <a:defRPr sz="1000" baseline="0">
                <a:solidFill>
                  <a:schemeClr val="bg1"/>
                </a:solidFill>
                <a:latin typeface="+mn-lt"/>
              </a:defRPr>
            </a:lvl1pPr>
          </a:lstStyle>
          <a:p>
            <a:pPr lvl="0"/>
            <a:r>
              <a:rPr lang="en-US"/>
              <a:t>Job Title</a:t>
            </a:r>
          </a:p>
        </p:txBody>
      </p:sp>
      <p:sp>
        <p:nvSpPr>
          <p:cNvPr id="37" name="Text Placeholder 5"/>
          <p:cNvSpPr>
            <a:spLocks noGrp="1"/>
          </p:cNvSpPr>
          <p:nvPr>
            <p:ph type="body" sz="quarter" idx="26" hasCustomPrompt="1"/>
          </p:nvPr>
        </p:nvSpPr>
        <p:spPr>
          <a:xfrm>
            <a:off x="5685651" y="5593240"/>
            <a:ext cx="2030818" cy="338554"/>
          </a:xfrm>
        </p:spPr>
        <p:txBody>
          <a:bodyPr/>
          <a:lstStyle>
            <a:lvl1pPr>
              <a:spcBef>
                <a:spcPts val="0"/>
              </a:spcBef>
              <a:spcAft>
                <a:spcPts val="0"/>
              </a:spcAft>
              <a:buNone/>
              <a:defRPr sz="1000" baseline="0">
                <a:solidFill>
                  <a:schemeClr val="bg1"/>
                </a:solidFill>
                <a:latin typeface="+mn-lt"/>
              </a:defRPr>
            </a:lvl1pPr>
          </a:lstStyle>
          <a:p>
            <a:pPr lvl="0"/>
            <a:r>
              <a:rPr lang="en-US" noProof="0" err="1"/>
              <a:t>name.surename@suse.com</a:t>
            </a:r>
            <a:endParaRPr lang="en-US" noProof="0"/>
          </a:p>
          <a:p>
            <a:pPr lvl="0"/>
            <a:r>
              <a:rPr lang="en-US" noProof="0"/>
              <a:t>+49 123 456 789</a:t>
            </a:r>
          </a:p>
        </p:txBody>
      </p:sp>
      <p:sp>
        <p:nvSpPr>
          <p:cNvPr id="38" name="Rectangle 37"/>
          <p:cNvSpPr/>
          <p:nvPr userDrawn="1"/>
        </p:nvSpPr>
        <p:spPr>
          <a:xfrm>
            <a:off x="7969250" y="4427780"/>
            <a:ext cx="2284412" cy="169761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icture Placeholder 2"/>
          <p:cNvSpPr>
            <a:spLocks noGrp="1"/>
          </p:cNvSpPr>
          <p:nvPr>
            <p:ph type="pic" sz="quarter" idx="27"/>
          </p:nvPr>
        </p:nvSpPr>
        <p:spPr>
          <a:xfrm>
            <a:off x="7969250" y="1808164"/>
            <a:ext cx="2284412" cy="2619616"/>
          </a:xfrm>
          <a:solidFill>
            <a:schemeClr val="bg2"/>
          </a:solidFill>
        </p:spPr>
        <p:txBody>
          <a:bodyPr bIns="1008000" anchor="ctr">
            <a:noAutofit/>
          </a:bodyPr>
          <a:lstStyle>
            <a:lvl1pPr algn="ctr">
              <a:buNone/>
              <a:defRPr sz="1600"/>
            </a:lvl1pPr>
          </a:lstStyle>
          <a:p>
            <a:endParaRPr lang="en-US"/>
          </a:p>
        </p:txBody>
      </p:sp>
      <p:sp>
        <p:nvSpPr>
          <p:cNvPr id="40" name="Text Placeholder 5"/>
          <p:cNvSpPr>
            <a:spLocks noGrp="1"/>
          </p:cNvSpPr>
          <p:nvPr>
            <p:ph type="body" sz="quarter" idx="28" hasCustomPrompt="1"/>
          </p:nvPr>
        </p:nvSpPr>
        <p:spPr>
          <a:xfrm>
            <a:off x="8098650" y="4629005"/>
            <a:ext cx="2030818" cy="541687"/>
          </a:xfrm>
        </p:spPr>
        <p:txBody>
          <a:bodyPr>
            <a:spAutoFit/>
          </a:bodyPr>
          <a:lstStyle>
            <a:lvl1pPr marL="0" indent="0">
              <a:spcBef>
                <a:spcPts val="0"/>
              </a:spcBef>
              <a:spcAft>
                <a:spcPts val="0"/>
              </a:spcAft>
              <a:buNone/>
              <a:defRPr sz="1600" baseline="0">
                <a:solidFill>
                  <a:schemeClr val="bg1"/>
                </a:solidFill>
                <a:latin typeface="+mj-lt"/>
              </a:defRPr>
            </a:lvl1pPr>
          </a:lstStyle>
          <a:p>
            <a:pPr lvl="0"/>
            <a:r>
              <a:rPr lang="en-US"/>
              <a:t>First name </a:t>
            </a:r>
            <a:br>
              <a:rPr lang="en-US"/>
            </a:br>
            <a:r>
              <a:rPr lang="en-US"/>
              <a:t>Last Name</a:t>
            </a:r>
          </a:p>
        </p:txBody>
      </p:sp>
      <p:sp>
        <p:nvSpPr>
          <p:cNvPr id="41" name="Text Placeholder 5"/>
          <p:cNvSpPr>
            <a:spLocks noGrp="1"/>
          </p:cNvSpPr>
          <p:nvPr>
            <p:ph type="body" sz="quarter" idx="29" hasCustomPrompt="1"/>
          </p:nvPr>
        </p:nvSpPr>
        <p:spPr>
          <a:xfrm>
            <a:off x="8098650" y="5337445"/>
            <a:ext cx="2030818" cy="169277"/>
          </a:xfrm>
        </p:spPr>
        <p:txBody>
          <a:bodyPr/>
          <a:lstStyle>
            <a:lvl1pPr>
              <a:spcBef>
                <a:spcPts val="0"/>
              </a:spcBef>
              <a:spcAft>
                <a:spcPts val="0"/>
              </a:spcAft>
              <a:buNone/>
              <a:defRPr sz="1000" baseline="0">
                <a:solidFill>
                  <a:schemeClr val="bg1"/>
                </a:solidFill>
                <a:latin typeface="+mn-lt"/>
              </a:defRPr>
            </a:lvl1pPr>
          </a:lstStyle>
          <a:p>
            <a:pPr lvl="0"/>
            <a:r>
              <a:rPr lang="en-US"/>
              <a:t>Job Title</a:t>
            </a:r>
          </a:p>
        </p:txBody>
      </p:sp>
      <p:sp>
        <p:nvSpPr>
          <p:cNvPr id="42" name="Text Placeholder 5"/>
          <p:cNvSpPr>
            <a:spLocks noGrp="1"/>
          </p:cNvSpPr>
          <p:nvPr>
            <p:ph type="body" sz="quarter" idx="30" hasCustomPrompt="1"/>
          </p:nvPr>
        </p:nvSpPr>
        <p:spPr>
          <a:xfrm>
            <a:off x="8098650" y="5593240"/>
            <a:ext cx="2030818" cy="338554"/>
          </a:xfrm>
        </p:spPr>
        <p:txBody>
          <a:bodyPr/>
          <a:lstStyle>
            <a:lvl1pPr>
              <a:spcBef>
                <a:spcPts val="0"/>
              </a:spcBef>
              <a:spcAft>
                <a:spcPts val="0"/>
              </a:spcAft>
              <a:buNone/>
              <a:defRPr sz="1000" baseline="0">
                <a:solidFill>
                  <a:schemeClr val="bg1"/>
                </a:solidFill>
                <a:latin typeface="+mn-lt"/>
              </a:defRPr>
            </a:lvl1pPr>
          </a:lstStyle>
          <a:p>
            <a:pPr lvl="0"/>
            <a:r>
              <a:rPr lang="en-US" noProof="0" err="1"/>
              <a:t>name.surename@suse.com</a:t>
            </a:r>
            <a:endParaRPr lang="en-US" noProof="0"/>
          </a:p>
          <a:p>
            <a:pPr lvl="0"/>
            <a:r>
              <a:rPr lang="en-US" noProof="0"/>
              <a:t>+49 123 456 789</a:t>
            </a:r>
          </a:p>
        </p:txBody>
      </p:sp>
      <p:sp>
        <p:nvSpPr>
          <p:cNvPr id="44" name="Slide Number Placeholder 5">
            <a:extLst>
              <a:ext uri="{FF2B5EF4-FFF2-40B4-BE49-F238E27FC236}">
                <a16:creationId xmlns:a16="http://schemas.microsoft.com/office/drawing/2014/main" id="{949C644F-0BDF-644F-99DF-183820E03933}"/>
              </a:ext>
            </a:extLst>
          </p:cNvPr>
          <p:cNvSpPr>
            <a:spLocks noGrp="1"/>
          </p:cNvSpPr>
          <p:nvPr>
            <p:ph type="sldNum" sz="quarter" idx="4"/>
          </p:nvPr>
        </p:nvSpPr>
        <p:spPr>
          <a:xfrm>
            <a:off x="11171275" y="6294734"/>
            <a:ext cx="288888" cy="123112"/>
          </a:xfrm>
          <a:prstGeom prst="rect">
            <a:avLst/>
          </a:prstGeom>
        </p:spPr>
        <p:txBody>
          <a:bodyPr vert="horz" wrap="square" lIns="0" tIns="0" rIns="0" bIns="0" rtlCol="0" anchor="t">
            <a:spAutoFit/>
          </a:bodyPr>
          <a:lstStyle>
            <a:lvl1pPr algn="r">
              <a:defRPr sz="800">
                <a:solidFill>
                  <a:schemeClr val="tx1"/>
                </a:solidFill>
                <a:latin typeface="Poppins SemiBold" panose="00000700000000000000" pitchFamily="2" charset="0"/>
                <a:cs typeface="Poppins SemiBold" panose="00000700000000000000" pitchFamily="2" charset="0"/>
              </a:defRPr>
            </a:lvl1pPr>
          </a:lstStyle>
          <a:p>
            <a:pPr algn="r"/>
            <a:fld id="{866D8E11-A83D-46AC-BA35-C493C365AC69}" type="slidenum">
              <a:rPr lang="en-US" smtClean="0"/>
              <a:pPr algn="r"/>
              <a:t>‹#›</a:t>
            </a:fld>
            <a:endParaRPr lang="en-US"/>
          </a:p>
        </p:txBody>
      </p:sp>
      <p:pic>
        <p:nvPicPr>
          <p:cNvPr id="47" name="Graphic 46">
            <a:extLst>
              <a:ext uri="{FF2B5EF4-FFF2-40B4-BE49-F238E27FC236}">
                <a16:creationId xmlns:a16="http://schemas.microsoft.com/office/drawing/2014/main" id="{2E813C9D-B971-0C47-9C8C-B78ABB09963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67542" y="6184072"/>
            <a:ext cx="465932" cy="268807"/>
          </a:xfrm>
          <a:prstGeom prst="rect">
            <a:avLst/>
          </a:prstGeom>
        </p:spPr>
      </p:pic>
      <p:sp>
        <p:nvSpPr>
          <p:cNvPr id="43" name="Title Placeholder 22">
            <a:extLst>
              <a:ext uri="{FF2B5EF4-FFF2-40B4-BE49-F238E27FC236}">
                <a16:creationId xmlns:a16="http://schemas.microsoft.com/office/drawing/2014/main" id="{D819DAA4-B81B-D048-95D4-65888EC35324}"/>
              </a:ext>
            </a:extLst>
          </p:cNvPr>
          <p:cNvSpPr>
            <a:spLocks noGrp="1"/>
          </p:cNvSpPr>
          <p:nvPr>
            <p:ph type="title" hasCustomPrompt="1"/>
          </p:nvPr>
        </p:nvSpPr>
        <p:spPr>
          <a:xfrm>
            <a:off x="731837" y="630659"/>
            <a:ext cx="10728326" cy="455509"/>
          </a:xfrm>
          <a:prstGeom prst="rect">
            <a:avLst/>
          </a:prstGeom>
        </p:spPr>
        <p:txBody>
          <a:bodyPr vert="horz" wrap="square" lIns="0" tIns="0" rIns="0" bIns="0" rtlCol="0" anchor="ctr">
            <a:spAutoFit/>
          </a:bodyPr>
          <a:lstStyle/>
          <a:p>
            <a:r>
              <a:rPr lang="en-US"/>
              <a:t>This is a headline</a:t>
            </a:r>
          </a:p>
        </p:txBody>
      </p:sp>
      <p:grpSp>
        <p:nvGrpSpPr>
          <p:cNvPr id="45" name="Group 44">
            <a:extLst>
              <a:ext uri="{FF2B5EF4-FFF2-40B4-BE49-F238E27FC236}">
                <a16:creationId xmlns:a16="http://schemas.microsoft.com/office/drawing/2014/main" id="{B9ECA150-7FC3-7B45-A279-815358DB657C}"/>
              </a:ext>
            </a:extLst>
          </p:cNvPr>
          <p:cNvGrpSpPr/>
          <p:nvPr userDrawn="1"/>
        </p:nvGrpSpPr>
        <p:grpSpPr>
          <a:xfrm rot="16200000">
            <a:off x="6061664" y="-6061660"/>
            <a:ext cx="68678" cy="12192005"/>
            <a:chOff x="4713353" y="-1"/>
            <a:chExt cx="73891" cy="6858002"/>
          </a:xfrm>
        </p:grpSpPr>
        <p:sp>
          <p:nvSpPr>
            <p:cNvPr id="46" name="Rectangle 45">
              <a:extLst>
                <a:ext uri="{FF2B5EF4-FFF2-40B4-BE49-F238E27FC236}">
                  <a16:creationId xmlns:a16="http://schemas.microsoft.com/office/drawing/2014/main" id="{EB3531A0-673F-C64C-BF8A-A42B2BDBC35A}"/>
                </a:ext>
              </a:extLst>
            </p:cNvPr>
            <p:cNvSpPr/>
            <p:nvPr userDrawn="1"/>
          </p:nvSpPr>
          <p:spPr>
            <a:xfrm>
              <a:off x="4713353" y="-1"/>
              <a:ext cx="73890" cy="411659"/>
            </a:xfrm>
            <a:prstGeom prst="rect">
              <a:avLst/>
            </a:prstGeom>
            <a:solidFill>
              <a:srgbClr val="245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86D97B87-3190-B747-B95E-593F783F8131}"/>
                </a:ext>
              </a:extLst>
            </p:cNvPr>
            <p:cNvSpPr/>
            <p:nvPr userDrawn="1"/>
          </p:nvSpPr>
          <p:spPr>
            <a:xfrm>
              <a:off x="4713354" y="1089421"/>
              <a:ext cx="73889" cy="3393281"/>
            </a:xfrm>
            <a:prstGeom prst="rect">
              <a:avLst/>
            </a:prstGeom>
            <a:solidFill>
              <a:srgbClr val="30B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FA316659-2791-E848-A7AF-D8164B3CD2B7}"/>
                </a:ext>
              </a:extLst>
            </p:cNvPr>
            <p:cNvSpPr/>
            <p:nvPr userDrawn="1"/>
          </p:nvSpPr>
          <p:spPr>
            <a:xfrm>
              <a:off x="4713354" y="4482703"/>
              <a:ext cx="73889" cy="677762"/>
            </a:xfrm>
            <a:prstGeom prst="rect">
              <a:avLst/>
            </a:prstGeom>
            <a:solidFill>
              <a:srgbClr val="FE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0D2DA73A-00C5-5A44-8880-D46A97AAF1F7}"/>
                </a:ext>
              </a:extLst>
            </p:cNvPr>
            <p:cNvSpPr/>
            <p:nvPr userDrawn="1"/>
          </p:nvSpPr>
          <p:spPr>
            <a:xfrm>
              <a:off x="4713354" y="5160465"/>
              <a:ext cx="73887" cy="1697536"/>
            </a:xfrm>
            <a:prstGeom prst="rect">
              <a:avLst/>
            </a:prstGeom>
            <a:solidFill>
              <a:srgbClr val="0C32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FEEC1A8E-3363-064D-97F0-F7661FC0017B}"/>
                </a:ext>
              </a:extLst>
            </p:cNvPr>
            <p:cNvSpPr/>
            <p:nvPr userDrawn="1"/>
          </p:nvSpPr>
          <p:spPr>
            <a:xfrm>
              <a:off x="4713356" y="411657"/>
              <a:ext cx="73888" cy="6777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03602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eam Photos | Small">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BD771A0-4162-AF42-A7E2-19E42D407FD2}"/>
              </a:ext>
            </a:extLst>
          </p:cNvPr>
          <p:cNvCxnSpPr/>
          <p:nvPr userDrawn="1"/>
        </p:nvCxnSpPr>
        <p:spPr>
          <a:xfrm>
            <a:off x="731838" y="1811002"/>
            <a:ext cx="349091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Rectangle 6"/>
          <p:cNvSpPr/>
          <p:nvPr userDrawn="1"/>
        </p:nvSpPr>
        <p:spPr>
          <a:xfrm>
            <a:off x="1811337" y="2166939"/>
            <a:ext cx="2411411" cy="10810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sz="quarter" idx="15"/>
          </p:nvPr>
        </p:nvSpPr>
        <p:spPr>
          <a:xfrm>
            <a:off x="731838" y="2166939"/>
            <a:ext cx="1079500" cy="1081086"/>
          </a:xfrm>
          <a:solidFill>
            <a:schemeClr val="bg2"/>
          </a:solidFill>
        </p:spPr>
        <p:txBody>
          <a:bodyPr bIns="503998" anchor="ctr">
            <a:noAutofit/>
          </a:bodyPr>
          <a:lstStyle>
            <a:lvl1pPr algn="ctr">
              <a:buNone/>
              <a:defRPr sz="1200"/>
            </a:lvl1pPr>
          </a:lstStyle>
          <a:p>
            <a:endParaRPr lang="en-US"/>
          </a:p>
        </p:txBody>
      </p:sp>
      <p:sp>
        <p:nvSpPr>
          <p:cNvPr id="6" name="Text Placeholder 5"/>
          <p:cNvSpPr>
            <a:spLocks noGrp="1"/>
          </p:cNvSpPr>
          <p:nvPr>
            <p:ph type="body" sz="quarter" idx="16" hasCustomPrompt="1"/>
          </p:nvPr>
        </p:nvSpPr>
        <p:spPr>
          <a:xfrm>
            <a:off x="1940737" y="2287139"/>
            <a:ext cx="2162487" cy="231602"/>
          </a:xfrm>
        </p:spPr>
        <p:txBody>
          <a:bodyPr wrap="square">
            <a:spAutoFit/>
          </a:bodyPr>
          <a:lstStyle>
            <a:lvl1pPr marL="0" indent="0">
              <a:spcBef>
                <a:spcPts val="0"/>
              </a:spcBef>
              <a:spcAft>
                <a:spcPts val="0"/>
              </a:spcAft>
              <a:buFont typeface="Arial" panose="020B0604020202020204" pitchFamily="34" charset="0"/>
              <a:buNone/>
              <a:defRPr sz="1400" baseline="0">
                <a:solidFill>
                  <a:schemeClr val="bg1"/>
                </a:solidFill>
                <a:latin typeface="+mj-lt"/>
              </a:defRPr>
            </a:lvl1pPr>
          </a:lstStyle>
          <a:p>
            <a:pPr lvl="0"/>
            <a:r>
              <a:rPr lang="en-US"/>
              <a:t>First name Last Name</a:t>
            </a:r>
          </a:p>
        </p:txBody>
      </p:sp>
      <p:sp>
        <p:nvSpPr>
          <p:cNvPr id="22" name="Text Placeholder 5"/>
          <p:cNvSpPr>
            <a:spLocks noGrp="1"/>
          </p:cNvSpPr>
          <p:nvPr>
            <p:ph type="body" sz="quarter" idx="17" hasCustomPrompt="1"/>
          </p:nvPr>
        </p:nvSpPr>
        <p:spPr>
          <a:xfrm>
            <a:off x="1940737" y="2572652"/>
            <a:ext cx="2162487" cy="169277"/>
          </a:xfrm>
        </p:spPr>
        <p:txBody>
          <a:bodyPr/>
          <a:lstStyle>
            <a:lvl1pPr>
              <a:spcBef>
                <a:spcPts val="0"/>
              </a:spcBef>
              <a:spcAft>
                <a:spcPts val="0"/>
              </a:spcAft>
              <a:buNone/>
              <a:defRPr sz="1000" baseline="0">
                <a:solidFill>
                  <a:schemeClr val="bg1"/>
                </a:solidFill>
                <a:latin typeface="+mn-lt"/>
              </a:defRPr>
            </a:lvl1pPr>
          </a:lstStyle>
          <a:p>
            <a:pPr lvl="0"/>
            <a:r>
              <a:rPr lang="en-US"/>
              <a:t>Job Title</a:t>
            </a:r>
          </a:p>
        </p:txBody>
      </p:sp>
      <p:sp>
        <p:nvSpPr>
          <p:cNvPr id="24" name="Text Placeholder 5"/>
          <p:cNvSpPr>
            <a:spLocks noGrp="1"/>
          </p:cNvSpPr>
          <p:nvPr>
            <p:ph type="body" sz="quarter" idx="18" hasCustomPrompt="1"/>
          </p:nvPr>
        </p:nvSpPr>
        <p:spPr>
          <a:xfrm>
            <a:off x="1940737" y="2795840"/>
            <a:ext cx="2162487" cy="338554"/>
          </a:xfrm>
        </p:spPr>
        <p:txBody>
          <a:bodyPr/>
          <a:lstStyle>
            <a:lvl1pPr>
              <a:spcBef>
                <a:spcPts val="0"/>
              </a:spcBef>
              <a:spcAft>
                <a:spcPts val="0"/>
              </a:spcAft>
              <a:buNone/>
              <a:defRPr sz="1000" baseline="0">
                <a:solidFill>
                  <a:schemeClr val="bg1"/>
                </a:solidFill>
                <a:latin typeface="+mn-lt"/>
              </a:defRPr>
            </a:lvl1pPr>
          </a:lstStyle>
          <a:p>
            <a:pPr lvl="0"/>
            <a:r>
              <a:rPr lang="en-US" noProof="0" err="1"/>
              <a:t>name.surename@suse.com</a:t>
            </a:r>
            <a:endParaRPr lang="en-US" noProof="0"/>
          </a:p>
          <a:p>
            <a:pPr lvl="0"/>
            <a:r>
              <a:rPr lang="en-US" noProof="0"/>
              <a:t>+49 123 456 789</a:t>
            </a:r>
          </a:p>
        </p:txBody>
      </p:sp>
      <p:sp>
        <p:nvSpPr>
          <p:cNvPr id="29" name="Picture Placeholder 2"/>
          <p:cNvSpPr>
            <a:spLocks noGrp="1"/>
          </p:cNvSpPr>
          <p:nvPr>
            <p:ph type="pic" sz="quarter" idx="19"/>
          </p:nvPr>
        </p:nvSpPr>
        <p:spPr>
          <a:xfrm>
            <a:off x="732630" y="3608389"/>
            <a:ext cx="1078707" cy="1081086"/>
          </a:xfrm>
          <a:solidFill>
            <a:schemeClr val="bg2"/>
          </a:solidFill>
        </p:spPr>
        <p:txBody>
          <a:bodyPr bIns="503998" anchor="ctr">
            <a:noAutofit/>
          </a:bodyPr>
          <a:lstStyle>
            <a:lvl1pPr algn="ctr">
              <a:buNone/>
              <a:defRPr sz="1200"/>
            </a:lvl1pPr>
          </a:lstStyle>
          <a:p>
            <a:endParaRPr lang="en-US"/>
          </a:p>
        </p:txBody>
      </p:sp>
      <p:sp>
        <p:nvSpPr>
          <p:cNvPr id="34" name="Picture Placeholder 2"/>
          <p:cNvSpPr>
            <a:spLocks noGrp="1"/>
          </p:cNvSpPr>
          <p:nvPr>
            <p:ph type="pic" sz="quarter" idx="23"/>
          </p:nvPr>
        </p:nvSpPr>
        <p:spPr>
          <a:xfrm>
            <a:off x="731838" y="5047164"/>
            <a:ext cx="1080000" cy="1080000"/>
          </a:xfrm>
          <a:solidFill>
            <a:schemeClr val="bg2"/>
          </a:solidFill>
        </p:spPr>
        <p:txBody>
          <a:bodyPr bIns="503998" anchor="ctr">
            <a:noAutofit/>
          </a:bodyPr>
          <a:lstStyle>
            <a:lvl1pPr algn="ctr">
              <a:buNone/>
              <a:defRPr sz="1200"/>
            </a:lvl1pPr>
          </a:lstStyle>
          <a:p>
            <a:endParaRPr lang="en-US"/>
          </a:p>
        </p:txBody>
      </p:sp>
      <p:sp>
        <p:nvSpPr>
          <p:cNvPr id="39" name="Picture Placeholder 2"/>
          <p:cNvSpPr>
            <a:spLocks noGrp="1"/>
          </p:cNvSpPr>
          <p:nvPr>
            <p:ph type="pic" sz="quarter" idx="27"/>
          </p:nvPr>
        </p:nvSpPr>
        <p:spPr>
          <a:xfrm>
            <a:off x="4351647" y="2166939"/>
            <a:ext cx="1080000" cy="1080000"/>
          </a:xfrm>
          <a:solidFill>
            <a:schemeClr val="bg2"/>
          </a:solidFill>
        </p:spPr>
        <p:txBody>
          <a:bodyPr bIns="503998" anchor="ctr">
            <a:noAutofit/>
          </a:bodyPr>
          <a:lstStyle>
            <a:lvl1pPr algn="ctr">
              <a:buNone/>
              <a:defRPr sz="1200"/>
            </a:lvl1pPr>
          </a:lstStyle>
          <a:p>
            <a:endParaRPr lang="en-US"/>
          </a:p>
        </p:txBody>
      </p:sp>
      <p:sp>
        <p:nvSpPr>
          <p:cNvPr id="44" name="Rectangle 43">
            <a:extLst>
              <a:ext uri="{FF2B5EF4-FFF2-40B4-BE49-F238E27FC236}">
                <a16:creationId xmlns:a16="http://schemas.microsoft.com/office/drawing/2014/main" id="{86FE5668-D381-A943-8EB5-CDF43C036E1C}"/>
              </a:ext>
            </a:extLst>
          </p:cNvPr>
          <p:cNvSpPr/>
          <p:nvPr userDrawn="1"/>
        </p:nvSpPr>
        <p:spPr>
          <a:xfrm>
            <a:off x="1811337" y="3608389"/>
            <a:ext cx="2411411" cy="10810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Placeholder 5">
            <a:extLst>
              <a:ext uri="{FF2B5EF4-FFF2-40B4-BE49-F238E27FC236}">
                <a16:creationId xmlns:a16="http://schemas.microsoft.com/office/drawing/2014/main" id="{FDAA05B5-C592-6E42-80FC-2545BFCB349C}"/>
              </a:ext>
            </a:extLst>
          </p:cNvPr>
          <p:cNvSpPr>
            <a:spLocks noGrp="1"/>
          </p:cNvSpPr>
          <p:nvPr>
            <p:ph type="body" sz="quarter" idx="31" hasCustomPrompt="1"/>
          </p:nvPr>
        </p:nvSpPr>
        <p:spPr>
          <a:xfrm>
            <a:off x="1940737" y="3733164"/>
            <a:ext cx="2162487" cy="231602"/>
          </a:xfrm>
        </p:spPr>
        <p:txBody>
          <a:bodyPr wrap="square">
            <a:spAutoFit/>
          </a:bodyPr>
          <a:lstStyle>
            <a:lvl1pPr marL="0" indent="0">
              <a:spcBef>
                <a:spcPts val="0"/>
              </a:spcBef>
              <a:spcAft>
                <a:spcPts val="0"/>
              </a:spcAft>
              <a:buFont typeface="Arial" panose="020B0604020202020204" pitchFamily="34" charset="0"/>
              <a:buNone/>
              <a:defRPr sz="1400" baseline="0">
                <a:solidFill>
                  <a:schemeClr val="bg1"/>
                </a:solidFill>
                <a:latin typeface="+mj-lt"/>
              </a:defRPr>
            </a:lvl1pPr>
          </a:lstStyle>
          <a:p>
            <a:pPr lvl="0"/>
            <a:r>
              <a:rPr lang="en-US"/>
              <a:t>First name Last Name</a:t>
            </a:r>
          </a:p>
        </p:txBody>
      </p:sp>
      <p:sp>
        <p:nvSpPr>
          <p:cNvPr id="47" name="Text Placeholder 5">
            <a:extLst>
              <a:ext uri="{FF2B5EF4-FFF2-40B4-BE49-F238E27FC236}">
                <a16:creationId xmlns:a16="http://schemas.microsoft.com/office/drawing/2014/main" id="{A9AE1183-D579-174B-9D84-5245C493B758}"/>
              </a:ext>
            </a:extLst>
          </p:cNvPr>
          <p:cNvSpPr>
            <a:spLocks noGrp="1"/>
          </p:cNvSpPr>
          <p:nvPr>
            <p:ph type="body" sz="quarter" idx="32" hasCustomPrompt="1"/>
          </p:nvPr>
        </p:nvSpPr>
        <p:spPr>
          <a:xfrm>
            <a:off x="1940737" y="4018677"/>
            <a:ext cx="2162487" cy="169277"/>
          </a:xfrm>
        </p:spPr>
        <p:txBody>
          <a:bodyPr/>
          <a:lstStyle>
            <a:lvl1pPr>
              <a:spcBef>
                <a:spcPts val="0"/>
              </a:spcBef>
              <a:spcAft>
                <a:spcPts val="0"/>
              </a:spcAft>
              <a:buNone/>
              <a:defRPr sz="1000" baseline="0">
                <a:solidFill>
                  <a:schemeClr val="bg1"/>
                </a:solidFill>
                <a:latin typeface="+mn-lt"/>
              </a:defRPr>
            </a:lvl1pPr>
          </a:lstStyle>
          <a:p>
            <a:pPr lvl="0"/>
            <a:r>
              <a:rPr lang="en-US"/>
              <a:t>Job Title</a:t>
            </a:r>
          </a:p>
        </p:txBody>
      </p:sp>
      <p:sp>
        <p:nvSpPr>
          <p:cNvPr id="48" name="Text Placeholder 5">
            <a:extLst>
              <a:ext uri="{FF2B5EF4-FFF2-40B4-BE49-F238E27FC236}">
                <a16:creationId xmlns:a16="http://schemas.microsoft.com/office/drawing/2014/main" id="{2379BFFE-E70F-7644-8A23-40284CD46737}"/>
              </a:ext>
            </a:extLst>
          </p:cNvPr>
          <p:cNvSpPr>
            <a:spLocks noGrp="1"/>
          </p:cNvSpPr>
          <p:nvPr>
            <p:ph type="body" sz="quarter" idx="33" hasCustomPrompt="1"/>
          </p:nvPr>
        </p:nvSpPr>
        <p:spPr>
          <a:xfrm>
            <a:off x="1940737" y="4241865"/>
            <a:ext cx="2162487" cy="338554"/>
          </a:xfrm>
        </p:spPr>
        <p:txBody>
          <a:bodyPr/>
          <a:lstStyle>
            <a:lvl1pPr>
              <a:spcBef>
                <a:spcPts val="0"/>
              </a:spcBef>
              <a:spcAft>
                <a:spcPts val="0"/>
              </a:spcAft>
              <a:buNone/>
              <a:defRPr sz="1000" baseline="0">
                <a:solidFill>
                  <a:schemeClr val="bg1"/>
                </a:solidFill>
                <a:latin typeface="+mn-lt"/>
              </a:defRPr>
            </a:lvl1pPr>
          </a:lstStyle>
          <a:p>
            <a:pPr lvl="0"/>
            <a:r>
              <a:rPr lang="en-US" noProof="0" err="1"/>
              <a:t>name.surename@suse.com</a:t>
            </a:r>
            <a:endParaRPr lang="en-US" noProof="0"/>
          </a:p>
          <a:p>
            <a:pPr lvl="0"/>
            <a:r>
              <a:rPr lang="en-US" noProof="0"/>
              <a:t>+49 123 456 789</a:t>
            </a:r>
          </a:p>
        </p:txBody>
      </p:sp>
      <p:sp>
        <p:nvSpPr>
          <p:cNvPr id="49" name="Rectangle 48">
            <a:extLst>
              <a:ext uri="{FF2B5EF4-FFF2-40B4-BE49-F238E27FC236}">
                <a16:creationId xmlns:a16="http://schemas.microsoft.com/office/drawing/2014/main" id="{DED51072-C470-564D-A995-C548C57BB592}"/>
              </a:ext>
            </a:extLst>
          </p:cNvPr>
          <p:cNvSpPr/>
          <p:nvPr userDrawn="1"/>
        </p:nvSpPr>
        <p:spPr>
          <a:xfrm>
            <a:off x="1811337" y="5047164"/>
            <a:ext cx="2411411" cy="10810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Placeholder 5">
            <a:extLst>
              <a:ext uri="{FF2B5EF4-FFF2-40B4-BE49-F238E27FC236}">
                <a16:creationId xmlns:a16="http://schemas.microsoft.com/office/drawing/2014/main" id="{060DFA1A-67F0-6E45-B7CB-0AAE07B6ED26}"/>
              </a:ext>
            </a:extLst>
          </p:cNvPr>
          <p:cNvSpPr>
            <a:spLocks noGrp="1"/>
          </p:cNvSpPr>
          <p:nvPr>
            <p:ph type="body" sz="quarter" idx="34" hasCustomPrompt="1"/>
          </p:nvPr>
        </p:nvSpPr>
        <p:spPr>
          <a:xfrm>
            <a:off x="1940737" y="5179189"/>
            <a:ext cx="2162487" cy="231602"/>
          </a:xfrm>
        </p:spPr>
        <p:txBody>
          <a:bodyPr wrap="square">
            <a:spAutoFit/>
          </a:bodyPr>
          <a:lstStyle>
            <a:lvl1pPr marL="0" indent="0">
              <a:spcBef>
                <a:spcPts val="0"/>
              </a:spcBef>
              <a:spcAft>
                <a:spcPts val="0"/>
              </a:spcAft>
              <a:buFont typeface="Arial" panose="020B0604020202020204" pitchFamily="34" charset="0"/>
              <a:buNone/>
              <a:defRPr sz="1400" baseline="0">
                <a:solidFill>
                  <a:schemeClr val="bg1"/>
                </a:solidFill>
                <a:latin typeface="+mj-lt"/>
              </a:defRPr>
            </a:lvl1pPr>
          </a:lstStyle>
          <a:p>
            <a:pPr lvl="0"/>
            <a:r>
              <a:rPr lang="en-US"/>
              <a:t>First name Last Name</a:t>
            </a:r>
          </a:p>
        </p:txBody>
      </p:sp>
      <p:sp>
        <p:nvSpPr>
          <p:cNvPr id="51" name="Text Placeholder 5">
            <a:extLst>
              <a:ext uri="{FF2B5EF4-FFF2-40B4-BE49-F238E27FC236}">
                <a16:creationId xmlns:a16="http://schemas.microsoft.com/office/drawing/2014/main" id="{4A05ED43-E7D0-7248-9C39-A6E15C41DF6D}"/>
              </a:ext>
            </a:extLst>
          </p:cNvPr>
          <p:cNvSpPr>
            <a:spLocks noGrp="1"/>
          </p:cNvSpPr>
          <p:nvPr>
            <p:ph type="body" sz="quarter" idx="35" hasCustomPrompt="1"/>
          </p:nvPr>
        </p:nvSpPr>
        <p:spPr>
          <a:xfrm>
            <a:off x="1940737" y="5464702"/>
            <a:ext cx="2162487" cy="169277"/>
          </a:xfrm>
        </p:spPr>
        <p:txBody>
          <a:bodyPr/>
          <a:lstStyle>
            <a:lvl1pPr>
              <a:spcBef>
                <a:spcPts val="0"/>
              </a:spcBef>
              <a:spcAft>
                <a:spcPts val="0"/>
              </a:spcAft>
              <a:buNone/>
              <a:defRPr sz="1000" baseline="0">
                <a:solidFill>
                  <a:schemeClr val="bg1"/>
                </a:solidFill>
                <a:latin typeface="+mn-lt"/>
              </a:defRPr>
            </a:lvl1pPr>
          </a:lstStyle>
          <a:p>
            <a:pPr lvl="0"/>
            <a:r>
              <a:rPr lang="en-US"/>
              <a:t>Job Title</a:t>
            </a:r>
          </a:p>
        </p:txBody>
      </p:sp>
      <p:sp>
        <p:nvSpPr>
          <p:cNvPr id="52" name="Text Placeholder 5">
            <a:extLst>
              <a:ext uri="{FF2B5EF4-FFF2-40B4-BE49-F238E27FC236}">
                <a16:creationId xmlns:a16="http://schemas.microsoft.com/office/drawing/2014/main" id="{9D142D52-B588-B242-BEEE-80954D89F493}"/>
              </a:ext>
            </a:extLst>
          </p:cNvPr>
          <p:cNvSpPr>
            <a:spLocks noGrp="1"/>
          </p:cNvSpPr>
          <p:nvPr>
            <p:ph type="body" sz="quarter" idx="36" hasCustomPrompt="1"/>
          </p:nvPr>
        </p:nvSpPr>
        <p:spPr>
          <a:xfrm>
            <a:off x="1940737" y="5687890"/>
            <a:ext cx="2162487" cy="338554"/>
          </a:xfrm>
        </p:spPr>
        <p:txBody>
          <a:bodyPr/>
          <a:lstStyle>
            <a:lvl1pPr>
              <a:spcBef>
                <a:spcPts val="0"/>
              </a:spcBef>
              <a:spcAft>
                <a:spcPts val="0"/>
              </a:spcAft>
              <a:buNone/>
              <a:defRPr sz="1000" baseline="0">
                <a:solidFill>
                  <a:schemeClr val="bg1"/>
                </a:solidFill>
                <a:latin typeface="+mn-lt"/>
              </a:defRPr>
            </a:lvl1pPr>
          </a:lstStyle>
          <a:p>
            <a:pPr lvl="0"/>
            <a:r>
              <a:rPr lang="en-US" noProof="0" err="1"/>
              <a:t>name.surename@suse.com</a:t>
            </a:r>
            <a:endParaRPr lang="en-US" noProof="0"/>
          </a:p>
          <a:p>
            <a:pPr lvl="0"/>
            <a:r>
              <a:rPr lang="en-US" noProof="0"/>
              <a:t>+49 123 456 789</a:t>
            </a:r>
          </a:p>
        </p:txBody>
      </p:sp>
      <p:sp>
        <p:nvSpPr>
          <p:cNvPr id="53" name="Picture Placeholder 2">
            <a:extLst>
              <a:ext uri="{FF2B5EF4-FFF2-40B4-BE49-F238E27FC236}">
                <a16:creationId xmlns:a16="http://schemas.microsoft.com/office/drawing/2014/main" id="{C15D9CA6-2E5A-E04E-8F48-393E3C67483A}"/>
              </a:ext>
            </a:extLst>
          </p:cNvPr>
          <p:cNvSpPr>
            <a:spLocks noGrp="1"/>
          </p:cNvSpPr>
          <p:nvPr>
            <p:ph type="pic" sz="quarter" idx="37"/>
          </p:nvPr>
        </p:nvSpPr>
        <p:spPr>
          <a:xfrm>
            <a:off x="4351647" y="3608389"/>
            <a:ext cx="1080000" cy="1080000"/>
          </a:xfrm>
          <a:solidFill>
            <a:schemeClr val="bg2"/>
          </a:solidFill>
        </p:spPr>
        <p:txBody>
          <a:bodyPr bIns="503998" anchor="ctr">
            <a:noAutofit/>
          </a:bodyPr>
          <a:lstStyle>
            <a:lvl1pPr algn="ctr">
              <a:buNone/>
              <a:defRPr sz="1200"/>
            </a:lvl1pPr>
          </a:lstStyle>
          <a:p>
            <a:endParaRPr lang="en-US"/>
          </a:p>
        </p:txBody>
      </p:sp>
      <p:sp>
        <p:nvSpPr>
          <p:cNvPr id="54" name="Picture Placeholder 2">
            <a:extLst>
              <a:ext uri="{FF2B5EF4-FFF2-40B4-BE49-F238E27FC236}">
                <a16:creationId xmlns:a16="http://schemas.microsoft.com/office/drawing/2014/main" id="{21C53622-9EFF-7F44-9879-2A2BAA24917D}"/>
              </a:ext>
            </a:extLst>
          </p:cNvPr>
          <p:cNvSpPr>
            <a:spLocks noGrp="1"/>
          </p:cNvSpPr>
          <p:nvPr>
            <p:ph type="pic" sz="quarter" idx="38"/>
          </p:nvPr>
        </p:nvSpPr>
        <p:spPr>
          <a:xfrm>
            <a:off x="4351647" y="5048251"/>
            <a:ext cx="1080000" cy="1080000"/>
          </a:xfrm>
          <a:solidFill>
            <a:schemeClr val="bg2"/>
          </a:solidFill>
        </p:spPr>
        <p:txBody>
          <a:bodyPr bIns="503998" anchor="ctr">
            <a:noAutofit/>
          </a:bodyPr>
          <a:lstStyle>
            <a:lvl1pPr algn="ctr">
              <a:buNone/>
              <a:defRPr sz="1200"/>
            </a:lvl1pPr>
          </a:lstStyle>
          <a:p>
            <a:endParaRPr lang="en-US"/>
          </a:p>
        </p:txBody>
      </p:sp>
      <p:sp>
        <p:nvSpPr>
          <p:cNvPr id="55" name="Rectangle 54">
            <a:extLst>
              <a:ext uri="{FF2B5EF4-FFF2-40B4-BE49-F238E27FC236}">
                <a16:creationId xmlns:a16="http://schemas.microsoft.com/office/drawing/2014/main" id="{D6A0A0D9-4F63-1347-A485-D48CB5FCE08E}"/>
              </a:ext>
            </a:extLst>
          </p:cNvPr>
          <p:cNvSpPr/>
          <p:nvPr userDrawn="1"/>
        </p:nvSpPr>
        <p:spPr>
          <a:xfrm>
            <a:off x="5431647" y="2166939"/>
            <a:ext cx="2411411" cy="10810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Placeholder 5">
            <a:extLst>
              <a:ext uri="{FF2B5EF4-FFF2-40B4-BE49-F238E27FC236}">
                <a16:creationId xmlns:a16="http://schemas.microsoft.com/office/drawing/2014/main" id="{1FE73530-0F23-7C47-B980-CB5D4FC30383}"/>
              </a:ext>
            </a:extLst>
          </p:cNvPr>
          <p:cNvSpPr>
            <a:spLocks noGrp="1"/>
          </p:cNvSpPr>
          <p:nvPr>
            <p:ph type="body" sz="quarter" idx="39" hasCustomPrompt="1"/>
          </p:nvPr>
        </p:nvSpPr>
        <p:spPr>
          <a:xfrm>
            <a:off x="5567227" y="2287139"/>
            <a:ext cx="2162487" cy="231602"/>
          </a:xfrm>
        </p:spPr>
        <p:txBody>
          <a:bodyPr wrap="square">
            <a:spAutoFit/>
          </a:bodyPr>
          <a:lstStyle>
            <a:lvl1pPr marL="0" indent="0">
              <a:spcBef>
                <a:spcPts val="0"/>
              </a:spcBef>
              <a:spcAft>
                <a:spcPts val="0"/>
              </a:spcAft>
              <a:buFont typeface="Arial" panose="020B0604020202020204" pitchFamily="34" charset="0"/>
              <a:buNone/>
              <a:defRPr sz="1400" baseline="0">
                <a:solidFill>
                  <a:schemeClr val="bg1"/>
                </a:solidFill>
                <a:latin typeface="+mj-lt"/>
              </a:defRPr>
            </a:lvl1pPr>
          </a:lstStyle>
          <a:p>
            <a:pPr lvl="0"/>
            <a:r>
              <a:rPr lang="en-US"/>
              <a:t>First name Last Name</a:t>
            </a:r>
          </a:p>
        </p:txBody>
      </p:sp>
      <p:sp>
        <p:nvSpPr>
          <p:cNvPr id="57" name="Text Placeholder 5">
            <a:extLst>
              <a:ext uri="{FF2B5EF4-FFF2-40B4-BE49-F238E27FC236}">
                <a16:creationId xmlns:a16="http://schemas.microsoft.com/office/drawing/2014/main" id="{2C20F2BC-7D0A-9C41-A26D-FF2723EDE56A}"/>
              </a:ext>
            </a:extLst>
          </p:cNvPr>
          <p:cNvSpPr>
            <a:spLocks noGrp="1"/>
          </p:cNvSpPr>
          <p:nvPr>
            <p:ph type="body" sz="quarter" idx="40" hasCustomPrompt="1"/>
          </p:nvPr>
        </p:nvSpPr>
        <p:spPr>
          <a:xfrm>
            <a:off x="5567227" y="2572652"/>
            <a:ext cx="2162487" cy="169277"/>
          </a:xfrm>
        </p:spPr>
        <p:txBody>
          <a:bodyPr/>
          <a:lstStyle>
            <a:lvl1pPr>
              <a:spcBef>
                <a:spcPts val="0"/>
              </a:spcBef>
              <a:spcAft>
                <a:spcPts val="0"/>
              </a:spcAft>
              <a:buNone/>
              <a:defRPr sz="1000" baseline="0">
                <a:solidFill>
                  <a:schemeClr val="bg1"/>
                </a:solidFill>
                <a:latin typeface="+mn-lt"/>
              </a:defRPr>
            </a:lvl1pPr>
          </a:lstStyle>
          <a:p>
            <a:pPr lvl="0"/>
            <a:r>
              <a:rPr lang="en-US"/>
              <a:t>Job Title</a:t>
            </a:r>
          </a:p>
        </p:txBody>
      </p:sp>
      <p:sp>
        <p:nvSpPr>
          <p:cNvPr id="58" name="Text Placeholder 5">
            <a:extLst>
              <a:ext uri="{FF2B5EF4-FFF2-40B4-BE49-F238E27FC236}">
                <a16:creationId xmlns:a16="http://schemas.microsoft.com/office/drawing/2014/main" id="{F73FE073-C169-1C42-A33B-4CDA6E8F5BE0}"/>
              </a:ext>
            </a:extLst>
          </p:cNvPr>
          <p:cNvSpPr>
            <a:spLocks noGrp="1"/>
          </p:cNvSpPr>
          <p:nvPr>
            <p:ph type="body" sz="quarter" idx="41" hasCustomPrompt="1"/>
          </p:nvPr>
        </p:nvSpPr>
        <p:spPr>
          <a:xfrm>
            <a:off x="5567227" y="2795840"/>
            <a:ext cx="2162487" cy="338554"/>
          </a:xfrm>
        </p:spPr>
        <p:txBody>
          <a:bodyPr/>
          <a:lstStyle>
            <a:lvl1pPr>
              <a:spcBef>
                <a:spcPts val="0"/>
              </a:spcBef>
              <a:spcAft>
                <a:spcPts val="0"/>
              </a:spcAft>
              <a:buNone/>
              <a:defRPr sz="1000" baseline="0">
                <a:solidFill>
                  <a:schemeClr val="bg1"/>
                </a:solidFill>
                <a:latin typeface="+mn-lt"/>
              </a:defRPr>
            </a:lvl1pPr>
          </a:lstStyle>
          <a:p>
            <a:pPr lvl="0"/>
            <a:r>
              <a:rPr lang="en-US" noProof="0" err="1"/>
              <a:t>name.surename@suse.com</a:t>
            </a:r>
            <a:endParaRPr lang="en-US" noProof="0"/>
          </a:p>
          <a:p>
            <a:pPr lvl="0"/>
            <a:r>
              <a:rPr lang="en-US" noProof="0"/>
              <a:t>+49 123 456 789</a:t>
            </a:r>
          </a:p>
        </p:txBody>
      </p:sp>
      <p:sp>
        <p:nvSpPr>
          <p:cNvPr id="59" name="Rectangle 58">
            <a:extLst>
              <a:ext uri="{FF2B5EF4-FFF2-40B4-BE49-F238E27FC236}">
                <a16:creationId xmlns:a16="http://schemas.microsoft.com/office/drawing/2014/main" id="{4ACB98DF-9B1C-FF48-8093-AB8D801C3965}"/>
              </a:ext>
            </a:extLst>
          </p:cNvPr>
          <p:cNvSpPr/>
          <p:nvPr userDrawn="1"/>
        </p:nvSpPr>
        <p:spPr>
          <a:xfrm>
            <a:off x="5431646" y="3608389"/>
            <a:ext cx="2411411" cy="1075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Placeholder 5">
            <a:extLst>
              <a:ext uri="{FF2B5EF4-FFF2-40B4-BE49-F238E27FC236}">
                <a16:creationId xmlns:a16="http://schemas.microsoft.com/office/drawing/2014/main" id="{8B803A65-AD20-5F4F-915B-BE35709930A4}"/>
              </a:ext>
            </a:extLst>
          </p:cNvPr>
          <p:cNvSpPr>
            <a:spLocks noGrp="1"/>
          </p:cNvSpPr>
          <p:nvPr>
            <p:ph type="body" sz="quarter" idx="42" hasCustomPrompt="1"/>
          </p:nvPr>
        </p:nvSpPr>
        <p:spPr>
          <a:xfrm>
            <a:off x="5567227" y="3733164"/>
            <a:ext cx="2162487" cy="231602"/>
          </a:xfrm>
        </p:spPr>
        <p:txBody>
          <a:bodyPr wrap="square">
            <a:spAutoFit/>
          </a:bodyPr>
          <a:lstStyle>
            <a:lvl1pPr marL="0" indent="0">
              <a:spcBef>
                <a:spcPts val="0"/>
              </a:spcBef>
              <a:spcAft>
                <a:spcPts val="0"/>
              </a:spcAft>
              <a:buFont typeface="Arial" panose="020B0604020202020204" pitchFamily="34" charset="0"/>
              <a:buNone/>
              <a:defRPr sz="1400" baseline="0">
                <a:solidFill>
                  <a:schemeClr val="bg1"/>
                </a:solidFill>
                <a:latin typeface="+mj-lt"/>
              </a:defRPr>
            </a:lvl1pPr>
          </a:lstStyle>
          <a:p>
            <a:pPr lvl="0"/>
            <a:r>
              <a:rPr lang="en-US"/>
              <a:t>First name Last Name</a:t>
            </a:r>
          </a:p>
        </p:txBody>
      </p:sp>
      <p:sp>
        <p:nvSpPr>
          <p:cNvPr id="61" name="Text Placeholder 5">
            <a:extLst>
              <a:ext uri="{FF2B5EF4-FFF2-40B4-BE49-F238E27FC236}">
                <a16:creationId xmlns:a16="http://schemas.microsoft.com/office/drawing/2014/main" id="{37DB8250-C63D-8142-BD2B-A67471689878}"/>
              </a:ext>
            </a:extLst>
          </p:cNvPr>
          <p:cNvSpPr>
            <a:spLocks noGrp="1"/>
          </p:cNvSpPr>
          <p:nvPr>
            <p:ph type="body" sz="quarter" idx="43" hasCustomPrompt="1"/>
          </p:nvPr>
        </p:nvSpPr>
        <p:spPr>
          <a:xfrm>
            <a:off x="5567227" y="4018677"/>
            <a:ext cx="2162487" cy="169277"/>
          </a:xfrm>
        </p:spPr>
        <p:txBody>
          <a:bodyPr/>
          <a:lstStyle>
            <a:lvl1pPr>
              <a:spcBef>
                <a:spcPts val="0"/>
              </a:spcBef>
              <a:spcAft>
                <a:spcPts val="0"/>
              </a:spcAft>
              <a:buNone/>
              <a:defRPr sz="1000" baseline="0">
                <a:solidFill>
                  <a:schemeClr val="bg1"/>
                </a:solidFill>
                <a:latin typeface="+mn-lt"/>
              </a:defRPr>
            </a:lvl1pPr>
          </a:lstStyle>
          <a:p>
            <a:pPr lvl="0"/>
            <a:r>
              <a:rPr lang="en-US"/>
              <a:t>Job Title</a:t>
            </a:r>
          </a:p>
        </p:txBody>
      </p:sp>
      <p:sp>
        <p:nvSpPr>
          <p:cNvPr id="62" name="Text Placeholder 5">
            <a:extLst>
              <a:ext uri="{FF2B5EF4-FFF2-40B4-BE49-F238E27FC236}">
                <a16:creationId xmlns:a16="http://schemas.microsoft.com/office/drawing/2014/main" id="{F55826CD-F145-FC46-A4A8-3209D7BDAACA}"/>
              </a:ext>
            </a:extLst>
          </p:cNvPr>
          <p:cNvSpPr>
            <a:spLocks noGrp="1"/>
          </p:cNvSpPr>
          <p:nvPr>
            <p:ph type="body" sz="quarter" idx="44" hasCustomPrompt="1"/>
          </p:nvPr>
        </p:nvSpPr>
        <p:spPr>
          <a:xfrm>
            <a:off x="5567227" y="4241865"/>
            <a:ext cx="2162487" cy="338554"/>
          </a:xfrm>
        </p:spPr>
        <p:txBody>
          <a:bodyPr/>
          <a:lstStyle>
            <a:lvl1pPr>
              <a:spcBef>
                <a:spcPts val="0"/>
              </a:spcBef>
              <a:spcAft>
                <a:spcPts val="0"/>
              </a:spcAft>
              <a:buNone/>
              <a:defRPr sz="1000" baseline="0">
                <a:solidFill>
                  <a:schemeClr val="bg1"/>
                </a:solidFill>
                <a:latin typeface="+mn-lt"/>
              </a:defRPr>
            </a:lvl1pPr>
          </a:lstStyle>
          <a:p>
            <a:pPr lvl="0"/>
            <a:r>
              <a:rPr lang="en-US" noProof="0" err="1"/>
              <a:t>name.surename@suse.com</a:t>
            </a:r>
            <a:endParaRPr lang="en-US" noProof="0"/>
          </a:p>
          <a:p>
            <a:pPr lvl="0"/>
            <a:r>
              <a:rPr lang="en-US" noProof="0"/>
              <a:t>+49 123 456 789</a:t>
            </a:r>
          </a:p>
        </p:txBody>
      </p:sp>
      <p:sp>
        <p:nvSpPr>
          <p:cNvPr id="63" name="Rectangle 62">
            <a:extLst>
              <a:ext uri="{FF2B5EF4-FFF2-40B4-BE49-F238E27FC236}">
                <a16:creationId xmlns:a16="http://schemas.microsoft.com/office/drawing/2014/main" id="{84453EF9-715F-C54A-AE6F-44306514D06B}"/>
              </a:ext>
            </a:extLst>
          </p:cNvPr>
          <p:cNvSpPr/>
          <p:nvPr userDrawn="1"/>
        </p:nvSpPr>
        <p:spPr>
          <a:xfrm>
            <a:off x="5431647" y="5048251"/>
            <a:ext cx="2414588" cy="10810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Placeholder 5">
            <a:extLst>
              <a:ext uri="{FF2B5EF4-FFF2-40B4-BE49-F238E27FC236}">
                <a16:creationId xmlns:a16="http://schemas.microsoft.com/office/drawing/2014/main" id="{6C0B919D-90D3-3642-AC62-00F989DE8233}"/>
              </a:ext>
            </a:extLst>
          </p:cNvPr>
          <p:cNvSpPr>
            <a:spLocks noGrp="1"/>
          </p:cNvSpPr>
          <p:nvPr>
            <p:ph type="body" sz="quarter" idx="45" hasCustomPrompt="1"/>
          </p:nvPr>
        </p:nvSpPr>
        <p:spPr>
          <a:xfrm>
            <a:off x="5567227" y="5179189"/>
            <a:ext cx="2162487" cy="231602"/>
          </a:xfrm>
        </p:spPr>
        <p:txBody>
          <a:bodyPr wrap="square">
            <a:spAutoFit/>
          </a:bodyPr>
          <a:lstStyle>
            <a:lvl1pPr marL="0" indent="0">
              <a:spcBef>
                <a:spcPts val="0"/>
              </a:spcBef>
              <a:spcAft>
                <a:spcPts val="0"/>
              </a:spcAft>
              <a:buFont typeface="Arial" panose="020B0604020202020204" pitchFamily="34" charset="0"/>
              <a:buNone/>
              <a:defRPr sz="1400" baseline="0">
                <a:solidFill>
                  <a:schemeClr val="bg1"/>
                </a:solidFill>
                <a:latin typeface="+mj-lt"/>
              </a:defRPr>
            </a:lvl1pPr>
          </a:lstStyle>
          <a:p>
            <a:pPr lvl="0"/>
            <a:r>
              <a:rPr lang="en-US"/>
              <a:t>First name Last Name</a:t>
            </a:r>
          </a:p>
        </p:txBody>
      </p:sp>
      <p:sp>
        <p:nvSpPr>
          <p:cNvPr id="65" name="Text Placeholder 5">
            <a:extLst>
              <a:ext uri="{FF2B5EF4-FFF2-40B4-BE49-F238E27FC236}">
                <a16:creationId xmlns:a16="http://schemas.microsoft.com/office/drawing/2014/main" id="{AA8DAEC8-1BE6-774C-816B-D7F36321B362}"/>
              </a:ext>
            </a:extLst>
          </p:cNvPr>
          <p:cNvSpPr>
            <a:spLocks noGrp="1"/>
          </p:cNvSpPr>
          <p:nvPr>
            <p:ph type="body" sz="quarter" idx="46" hasCustomPrompt="1"/>
          </p:nvPr>
        </p:nvSpPr>
        <p:spPr>
          <a:xfrm>
            <a:off x="5567227" y="5464702"/>
            <a:ext cx="2162487" cy="169277"/>
          </a:xfrm>
        </p:spPr>
        <p:txBody>
          <a:bodyPr/>
          <a:lstStyle>
            <a:lvl1pPr>
              <a:spcBef>
                <a:spcPts val="0"/>
              </a:spcBef>
              <a:spcAft>
                <a:spcPts val="0"/>
              </a:spcAft>
              <a:buNone/>
              <a:defRPr sz="1000" baseline="0">
                <a:solidFill>
                  <a:schemeClr val="bg1"/>
                </a:solidFill>
                <a:latin typeface="+mn-lt"/>
              </a:defRPr>
            </a:lvl1pPr>
          </a:lstStyle>
          <a:p>
            <a:pPr lvl="0"/>
            <a:r>
              <a:rPr lang="en-US"/>
              <a:t>Job Title</a:t>
            </a:r>
          </a:p>
        </p:txBody>
      </p:sp>
      <p:sp>
        <p:nvSpPr>
          <p:cNvPr id="66" name="Text Placeholder 5">
            <a:extLst>
              <a:ext uri="{FF2B5EF4-FFF2-40B4-BE49-F238E27FC236}">
                <a16:creationId xmlns:a16="http://schemas.microsoft.com/office/drawing/2014/main" id="{2794AB15-E47B-F842-BBE7-B0E71B2EDBFF}"/>
              </a:ext>
            </a:extLst>
          </p:cNvPr>
          <p:cNvSpPr>
            <a:spLocks noGrp="1"/>
          </p:cNvSpPr>
          <p:nvPr>
            <p:ph type="body" sz="quarter" idx="47" hasCustomPrompt="1"/>
          </p:nvPr>
        </p:nvSpPr>
        <p:spPr>
          <a:xfrm>
            <a:off x="5567227" y="5687890"/>
            <a:ext cx="2162487" cy="338554"/>
          </a:xfrm>
        </p:spPr>
        <p:txBody>
          <a:bodyPr/>
          <a:lstStyle>
            <a:lvl1pPr>
              <a:spcBef>
                <a:spcPts val="0"/>
              </a:spcBef>
              <a:spcAft>
                <a:spcPts val="0"/>
              </a:spcAft>
              <a:buNone/>
              <a:defRPr sz="1000" baseline="0">
                <a:solidFill>
                  <a:schemeClr val="bg1"/>
                </a:solidFill>
                <a:latin typeface="+mn-lt"/>
              </a:defRPr>
            </a:lvl1pPr>
          </a:lstStyle>
          <a:p>
            <a:pPr lvl="0"/>
            <a:r>
              <a:rPr lang="en-US" noProof="0" err="1"/>
              <a:t>name.surename@suse.com</a:t>
            </a:r>
            <a:endParaRPr lang="en-US" noProof="0"/>
          </a:p>
          <a:p>
            <a:pPr lvl="0"/>
            <a:r>
              <a:rPr lang="en-US" noProof="0"/>
              <a:t>+49 123 456 789</a:t>
            </a:r>
          </a:p>
        </p:txBody>
      </p:sp>
      <p:sp>
        <p:nvSpPr>
          <p:cNvPr id="67" name="Picture Placeholder 2">
            <a:extLst>
              <a:ext uri="{FF2B5EF4-FFF2-40B4-BE49-F238E27FC236}">
                <a16:creationId xmlns:a16="http://schemas.microsoft.com/office/drawing/2014/main" id="{406585DE-F3A7-B74B-9B09-055E0913B231}"/>
              </a:ext>
            </a:extLst>
          </p:cNvPr>
          <p:cNvSpPr>
            <a:spLocks noGrp="1"/>
          </p:cNvSpPr>
          <p:nvPr>
            <p:ph type="pic" sz="quarter" idx="48"/>
          </p:nvPr>
        </p:nvSpPr>
        <p:spPr>
          <a:xfrm>
            <a:off x="7963194" y="2166939"/>
            <a:ext cx="1080000" cy="1080000"/>
          </a:xfrm>
          <a:solidFill>
            <a:schemeClr val="bg2"/>
          </a:solidFill>
        </p:spPr>
        <p:txBody>
          <a:bodyPr bIns="503998" anchor="ctr">
            <a:noAutofit/>
          </a:bodyPr>
          <a:lstStyle>
            <a:lvl1pPr algn="ctr">
              <a:buNone/>
              <a:defRPr sz="1200"/>
            </a:lvl1pPr>
          </a:lstStyle>
          <a:p>
            <a:endParaRPr lang="en-US"/>
          </a:p>
        </p:txBody>
      </p:sp>
      <p:sp>
        <p:nvSpPr>
          <p:cNvPr id="68" name="Picture Placeholder 2">
            <a:extLst>
              <a:ext uri="{FF2B5EF4-FFF2-40B4-BE49-F238E27FC236}">
                <a16:creationId xmlns:a16="http://schemas.microsoft.com/office/drawing/2014/main" id="{E7003D66-A009-A64D-AA0C-958C7D84D9D3}"/>
              </a:ext>
            </a:extLst>
          </p:cNvPr>
          <p:cNvSpPr>
            <a:spLocks noGrp="1"/>
          </p:cNvSpPr>
          <p:nvPr>
            <p:ph type="pic" sz="quarter" idx="49"/>
          </p:nvPr>
        </p:nvSpPr>
        <p:spPr>
          <a:xfrm>
            <a:off x="7963194" y="3608389"/>
            <a:ext cx="1080000" cy="1080000"/>
          </a:xfrm>
          <a:solidFill>
            <a:schemeClr val="bg2"/>
          </a:solidFill>
        </p:spPr>
        <p:txBody>
          <a:bodyPr bIns="503998" anchor="ctr">
            <a:noAutofit/>
          </a:bodyPr>
          <a:lstStyle>
            <a:lvl1pPr algn="ctr">
              <a:buNone/>
              <a:defRPr sz="1200"/>
            </a:lvl1pPr>
          </a:lstStyle>
          <a:p>
            <a:endParaRPr lang="en-US"/>
          </a:p>
        </p:txBody>
      </p:sp>
      <p:sp>
        <p:nvSpPr>
          <p:cNvPr id="69" name="Picture Placeholder 2">
            <a:extLst>
              <a:ext uri="{FF2B5EF4-FFF2-40B4-BE49-F238E27FC236}">
                <a16:creationId xmlns:a16="http://schemas.microsoft.com/office/drawing/2014/main" id="{FC9CD05F-9104-C449-A9F9-677DB214D8E0}"/>
              </a:ext>
            </a:extLst>
          </p:cNvPr>
          <p:cNvSpPr>
            <a:spLocks noGrp="1"/>
          </p:cNvSpPr>
          <p:nvPr>
            <p:ph type="pic" sz="quarter" idx="50"/>
          </p:nvPr>
        </p:nvSpPr>
        <p:spPr>
          <a:xfrm>
            <a:off x="7963194" y="5048251"/>
            <a:ext cx="1080000" cy="1080000"/>
          </a:xfrm>
          <a:solidFill>
            <a:schemeClr val="bg2"/>
          </a:solidFill>
        </p:spPr>
        <p:txBody>
          <a:bodyPr bIns="503998" anchor="ctr">
            <a:noAutofit/>
          </a:bodyPr>
          <a:lstStyle>
            <a:lvl1pPr algn="ctr">
              <a:buNone/>
              <a:defRPr sz="1200"/>
            </a:lvl1pPr>
          </a:lstStyle>
          <a:p>
            <a:endParaRPr lang="en-US"/>
          </a:p>
        </p:txBody>
      </p:sp>
      <p:sp>
        <p:nvSpPr>
          <p:cNvPr id="70" name="Rectangle 69">
            <a:extLst>
              <a:ext uri="{FF2B5EF4-FFF2-40B4-BE49-F238E27FC236}">
                <a16:creationId xmlns:a16="http://schemas.microsoft.com/office/drawing/2014/main" id="{C12480D7-2AAE-7F4A-965B-ACBEF03C2E1C}"/>
              </a:ext>
            </a:extLst>
          </p:cNvPr>
          <p:cNvSpPr/>
          <p:nvPr userDrawn="1"/>
        </p:nvSpPr>
        <p:spPr>
          <a:xfrm>
            <a:off x="9043194" y="2166939"/>
            <a:ext cx="2411411" cy="10810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5">
            <a:extLst>
              <a:ext uri="{FF2B5EF4-FFF2-40B4-BE49-F238E27FC236}">
                <a16:creationId xmlns:a16="http://schemas.microsoft.com/office/drawing/2014/main" id="{4144C1EC-C398-AF46-ABB9-6CC05A6F6CE8}"/>
              </a:ext>
            </a:extLst>
          </p:cNvPr>
          <p:cNvSpPr>
            <a:spLocks noGrp="1"/>
          </p:cNvSpPr>
          <p:nvPr>
            <p:ph type="body" sz="quarter" idx="51" hasCustomPrompt="1"/>
          </p:nvPr>
        </p:nvSpPr>
        <p:spPr>
          <a:xfrm>
            <a:off x="9178774" y="2287139"/>
            <a:ext cx="2162487" cy="231602"/>
          </a:xfrm>
        </p:spPr>
        <p:txBody>
          <a:bodyPr wrap="square">
            <a:spAutoFit/>
          </a:bodyPr>
          <a:lstStyle>
            <a:lvl1pPr marL="0" indent="0">
              <a:spcBef>
                <a:spcPts val="0"/>
              </a:spcBef>
              <a:spcAft>
                <a:spcPts val="0"/>
              </a:spcAft>
              <a:buFont typeface="Arial" panose="020B0604020202020204" pitchFamily="34" charset="0"/>
              <a:buNone/>
              <a:defRPr sz="1400" baseline="0">
                <a:solidFill>
                  <a:schemeClr val="bg1"/>
                </a:solidFill>
                <a:latin typeface="+mj-lt"/>
              </a:defRPr>
            </a:lvl1pPr>
          </a:lstStyle>
          <a:p>
            <a:pPr lvl="0"/>
            <a:r>
              <a:rPr lang="en-US"/>
              <a:t>First name Last Name</a:t>
            </a:r>
          </a:p>
        </p:txBody>
      </p:sp>
      <p:sp>
        <p:nvSpPr>
          <p:cNvPr id="72" name="Text Placeholder 5">
            <a:extLst>
              <a:ext uri="{FF2B5EF4-FFF2-40B4-BE49-F238E27FC236}">
                <a16:creationId xmlns:a16="http://schemas.microsoft.com/office/drawing/2014/main" id="{0A4E4AA8-E703-4141-B05C-D3D6FA14D856}"/>
              </a:ext>
            </a:extLst>
          </p:cNvPr>
          <p:cNvSpPr>
            <a:spLocks noGrp="1"/>
          </p:cNvSpPr>
          <p:nvPr>
            <p:ph type="body" sz="quarter" idx="52" hasCustomPrompt="1"/>
          </p:nvPr>
        </p:nvSpPr>
        <p:spPr>
          <a:xfrm>
            <a:off x="9178774" y="2572652"/>
            <a:ext cx="2162487" cy="169277"/>
          </a:xfrm>
        </p:spPr>
        <p:txBody>
          <a:bodyPr/>
          <a:lstStyle>
            <a:lvl1pPr>
              <a:spcBef>
                <a:spcPts val="0"/>
              </a:spcBef>
              <a:spcAft>
                <a:spcPts val="0"/>
              </a:spcAft>
              <a:buNone/>
              <a:defRPr sz="1000" baseline="0">
                <a:solidFill>
                  <a:schemeClr val="bg1"/>
                </a:solidFill>
                <a:latin typeface="+mn-lt"/>
              </a:defRPr>
            </a:lvl1pPr>
          </a:lstStyle>
          <a:p>
            <a:pPr lvl="0"/>
            <a:r>
              <a:rPr lang="en-US"/>
              <a:t>Job Title</a:t>
            </a:r>
          </a:p>
        </p:txBody>
      </p:sp>
      <p:sp>
        <p:nvSpPr>
          <p:cNvPr id="73" name="Text Placeholder 5">
            <a:extLst>
              <a:ext uri="{FF2B5EF4-FFF2-40B4-BE49-F238E27FC236}">
                <a16:creationId xmlns:a16="http://schemas.microsoft.com/office/drawing/2014/main" id="{9D8F0763-AC7D-B94E-97A8-C620D54150BC}"/>
              </a:ext>
            </a:extLst>
          </p:cNvPr>
          <p:cNvSpPr>
            <a:spLocks noGrp="1"/>
          </p:cNvSpPr>
          <p:nvPr>
            <p:ph type="body" sz="quarter" idx="53" hasCustomPrompt="1"/>
          </p:nvPr>
        </p:nvSpPr>
        <p:spPr>
          <a:xfrm>
            <a:off x="9178774" y="2795840"/>
            <a:ext cx="2162487" cy="338554"/>
          </a:xfrm>
        </p:spPr>
        <p:txBody>
          <a:bodyPr/>
          <a:lstStyle>
            <a:lvl1pPr>
              <a:spcBef>
                <a:spcPts val="0"/>
              </a:spcBef>
              <a:spcAft>
                <a:spcPts val="0"/>
              </a:spcAft>
              <a:buNone/>
              <a:defRPr sz="1000" baseline="0">
                <a:solidFill>
                  <a:schemeClr val="bg1"/>
                </a:solidFill>
                <a:latin typeface="+mn-lt"/>
              </a:defRPr>
            </a:lvl1pPr>
          </a:lstStyle>
          <a:p>
            <a:pPr lvl="0"/>
            <a:r>
              <a:rPr lang="en-US" noProof="0" err="1"/>
              <a:t>name.surename@suse.com</a:t>
            </a:r>
            <a:endParaRPr lang="en-US" noProof="0"/>
          </a:p>
          <a:p>
            <a:pPr lvl="0"/>
            <a:r>
              <a:rPr lang="en-US" noProof="0"/>
              <a:t>+49 123 456 789</a:t>
            </a:r>
          </a:p>
        </p:txBody>
      </p:sp>
      <p:sp>
        <p:nvSpPr>
          <p:cNvPr id="74" name="Rectangle 73">
            <a:extLst>
              <a:ext uri="{FF2B5EF4-FFF2-40B4-BE49-F238E27FC236}">
                <a16:creationId xmlns:a16="http://schemas.microsoft.com/office/drawing/2014/main" id="{26AECAD8-56B4-B44A-AED9-0C26D4D98C92}"/>
              </a:ext>
            </a:extLst>
          </p:cNvPr>
          <p:cNvSpPr/>
          <p:nvPr userDrawn="1"/>
        </p:nvSpPr>
        <p:spPr>
          <a:xfrm>
            <a:off x="9043193" y="3608389"/>
            <a:ext cx="2411411" cy="1075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 Placeholder 5">
            <a:extLst>
              <a:ext uri="{FF2B5EF4-FFF2-40B4-BE49-F238E27FC236}">
                <a16:creationId xmlns:a16="http://schemas.microsoft.com/office/drawing/2014/main" id="{2B24786B-9D7C-3E4C-9841-1F71E6F06483}"/>
              </a:ext>
            </a:extLst>
          </p:cNvPr>
          <p:cNvSpPr>
            <a:spLocks noGrp="1"/>
          </p:cNvSpPr>
          <p:nvPr>
            <p:ph type="body" sz="quarter" idx="54" hasCustomPrompt="1"/>
          </p:nvPr>
        </p:nvSpPr>
        <p:spPr>
          <a:xfrm>
            <a:off x="9178774" y="3733164"/>
            <a:ext cx="2162487" cy="231602"/>
          </a:xfrm>
        </p:spPr>
        <p:txBody>
          <a:bodyPr wrap="square">
            <a:spAutoFit/>
          </a:bodyPr>
          <a:lstStyle>
            <a:lvl1pPr marL="0" indent="0">
              <a:spcBef>
                <a:spcPts val="0"/>
              </a:spcBef>
              <a:spcAft>
                <a:spcPts val="0"/>
              </a:spcAft>
              <a:buFont typeface="Arial" panose="020B0604020202020204" pitchFamily="34" charset="0"/>
              <a:buNone/>
              <a:defRPr sz="1400" baseline="0">
                <a:solidFill>
                  <a:schemeClr val="bg1"/>
                </a:solidFill>
                <a:latin typeface="+mj-lt"/>
              </a:defRPr>
            </a:lvl1pPr>
          </a:lstStyle>
          <a:p>
            <a:pPr lvl="0"/>
            <a:r>
              <a:rPr lang="en-US"/>
              <a:t>First name Last Name</a:t>
            </a:r>
          </a:p>
        </p:txBody>
      </p:sp>
      <p:sp>
        <p:nvSpPr>
          <p:cNvPr id="76" name="Text Placeholder 5">
            <a:extLst>
              <a:ext uri="{FF2B5EF4-FFF2-40B4-BE49-F238E27FC236}">
                <a16:creationId xmlns:a16="http://schemas.microsoft.com/office/drawing/2014/main" id="{A8126B9E-F37F-CB4B-9FCC-7A3A2456CFEC}"/>
              </a:ext>
            </a:extLst>
          </p:cNvPr>
          <p:cNvSpPr>
            <a:spLocks noGrp="1"/>
          </p:cNvSpPr>
          <p:nvPr>
            <p:ph type="body" sz="quarter" idx="55" hasCustomPrompt="1"/>
          </p:nvPr>
        </p:nvSpPr>
        <p:spPr>
          <a:xfrm>
            <a:off x="9178774" y="4018677"/>
            <a:ext cx="2162487" cy="169277"/>
          </a:xfrm>
        </p:spPr>
        <p:txBody>
          <a:bodyPr/>
          <a:lstStyle>
            <a:lvl1pPr>
              <a:spcBef>
                <a:spcPts val="0"/>
              </a:spcBef>
              <a:spcAft>
                <a:spcPts val="0"/>
              </a:spcAft>
              <a:buNone/>
              <a:defRPr sz="1000" baseline="0">
                <a:solidFill>
                  <a:schemeClr val="bg1"/>
                </a:solidFill>
                <a:latin typeface="+mn-lt"/>
              </a:defRPr>
            </a:lvl1pPr>
          </a:lstStyle>
          <a:p>
            <a:pPr lvl="0"/>
            <a:r>
              <a:rPr lang="en-US"/>
              <a:t>Job Title</a:t>
            </a:r>
          </a:p>
        </p:txBody>
      </p:sp>
      <p:sp>
        <p:nvSpPr>
          <p:cNvPr id="77" name="Text Placeholder 5">
            <a:extLst>
              <a:ext uri="{FF2B5EF4-FFF2-40B4-BE49-F238E27FC236}">
                <a16:creationId xmlns:a16="http://schemas.microsoft.com/office/drawing/2014/main" id="{6B5E1E12-48FA-1D42-BC70-AF7FA42006C8}"/>
              </a:ext>
            </a:extLst>
          </p:cNvPr>
          <p:cNvSpPr>
            <a:spLocks noGrp="1"/>
          </p:cNvSpPr>
          <p:nvPr>
            <p:ph type="body" sz="quarter" idx="56" hasCustomPrompt="1"/>
          </p:nvPr>
        </p:nvSpPr>
        <p:spPr>
          <a:xfrm>
            <a:off x="9178774" y="4241865"/>
            <a:ext cx="2162487" cy="338554"/>
          </a:xfrm>
        </p:spPr>
        <p:txBody>
          <a:bodyPr/>
          <a:lstStyle>
            <a:lvl1pPr>
              <a:spcBef>
                <a:spcPts val="0"/>
              </a:spcBef>
              <a:spcAft>
                <a:spcPts val="0"/>
              </a:spcAft>
              <a:buNone/>
              <a:defRPr sz="1000" baseline="0">
                <a:solidFill>
                  <a:schemeClr val="bg1"/>
                </a:solidFill>
                <a:latin typeface="+mn-lt"/>
              </a:defRPr>
            </a:lvl1pPr>
          </a:lstStyle>
          <a:p>
            <a:pPr lvl="0"/>
            <a:r>
              <a:rPr lang="en-US" noProof="0" err="1"/>
              <a:t>name.surename@suse.com</a:t>
            </a:r>
            <a:endParaRPr lang="en-US" noProof="0"/>
          </a:p>
          <a:p>
            <a:pPr lvl="0"/>
            <a:r>
              <a:rPr lang="en-US" noProof="0"/>
              <a:t>+49 123 456 789</a:t>
            </a:r>
          </a:p>
        </p:txBody>
      </p:sp>
      <p:sp>
        <p:nvSpPr>
          <p:cNvPr id="78" name="Rectangle 77">
            <a:extLst>
              <a:ext uri="{FF2B5EF4-FFF2-40B4-BE49-F238E27FC236}">
                <a16:creationId xmlns:a16="http://schemas.microsoft.com/office/drawing/2014/main" id="{31554F88-C795-6248-9F15-4AD3F3EECD20}"/>
              </a:ext>
            </a:extLst>
          </p:cNvPr>
          <p:cNvSpPr/>
          <p:nvPr userDrawn="1"/>
        </p:nvSpPr>
        <p:spPr>
          <a:xfrm>
            <a:off x="9043194" y="5048251"/>
            <a:ext cx="2414588" cy="10810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Placeholder 5">
            <a:extLst>
              <a:ext uri="{FF2B5EF4-FFF2-40B4-BE49-F238E27FC236}">
                <a16:creationId xmlns:a16="http://schemas.microsoft.com/office/drawing/2014/main" id="{3C4D0961-64E4-7E47-BBE5-C8C8206B672B}"/>
              </a:ext>
            </a:extLst>
          </p:cNvPr>
          <p:cNvSpPr>
            <a:spLocks noGrp="1"/>
          </p:cNvSpPr>
          <p:nvPr>
            <p:ph type="body" sz="quarter" idx="57" hasCustomPrompt="1"/>
          </p:nvPr>
        </p:nvSpPr>
        <p:spPr>
          <a:xfrm>
            <a:off x="9178774" y="5179189"/>
            <a:ext cx="2162487" cy="231602"/>
          </a:xfrm>
        </p:spPr>
        <p:txBody>
          <a:bodyPr wrap="square">
            <a:spAutoFit/>
          </a:bodyPr>
          <a:lstStyle>
            <a:lvl1pPr marL="0" indent="0">
              <a:spcBef>
                <a:spcPts val="0"/>
              </a:spcBef>
              <a:spcAft>
                <a:spcPts val="0"/>
              </a:spcAft>
              <a:buFont typeface="Arial" panose="020B0604020202020204" pitchFamily="34" charset="0"/>
              <a:buNone/>
              <a:defRPr sz="1400" baseline="0">
                <a:solidFill>
                  <a:schemeClr val="bg1"/>
                </a:solidFill>
                <a:latin typeface="+mj-lt"/>
              </a:defRPr>
            </a:lvl1pPr>
          </a:lstStyle>
          <a:p>
            <a:pPr lvl="0"/>
            <a:r>
              <a:rPr lang="en-US"/>
              <a:t>First name Last Name</a:t>
            </a:r>
          </a:p>
        </p:txBody>
      </p:sp>
      <p:sp>
        <p:nvSpPr>
          <p:cNvPr id="80" name="Text Placeholder 5">
            <a:extLst>
              <a:ext uri="{FF2B5EF4-FFF2-40B4-BE49-F238E27FC236}">
                <a16:creationId xmlns:a16="http://schemas.microsoft.com/office/drawing/2014/main" id="{E51F8781-5EFF-4C44-B3BA-B5D9B6651105}"/>
              </a:ext>
            </a:extLst>
          </p:cNvPr>
          <p:cNvSpPr>
            <a:spLocks noGrp="1"/>
          </p:cNvSpPr>
          <p:nvPr>
            <p:ph type="body" sz="quarter" idx="58" hasCustomPrompt="1"/>
          </p:nvPr>
        </p:nvSpPr>
        <p:spPr>
          <a:xfrm>
            <a:off x="9178774" y="5464702"/>
            <a:ext cx="2162487" cy="169277"/>
          </a:xfrm>
        </p:spPr>
        <p:txBody>
          <a:bodyPr/>
          <a:lstStyle>
            <a:lvl1pPr>
              <a:spcBef>
                <a:spcPts val="0"/>
              </a:spcBef>
              <a:spcAft>
                <a:spcPts val="0"/>
              </a:spcAft>
              <a:buNone/>
              <a:defRPr sz="1000" baseline="0">
                <a:solidFill>
                  <a:schemeClr val="bg1"/>
                </a:solidFill>
                <a:latin typeface="+mn-lt"/>
              </a:defRPr>
            </a:lvl1pPr>
          </a:lstStyle>
          <a:p>
            <a:pPr lvl="0"/>
            <a:r>
              <a:rPr lang="en-US"/>
              <a:t>Job Title</a:t>
            </a:r>
          </a:p>
        </p:txBody>
      </p:sp>
      <p:sp>
        <p:nvSpPr>
          <p:cNvPr id="81" name="Text Placeholder 5">
            <a:extLst>
              <a:ext uri="{FF2B5EF4-FFF2-40B4-BE49-F238E27FC236}">
                <a16:creationId xmlns:a16="http://schemas.microsoft.com/office/drawing/2014/main" id="{B1D598ED-FF71-5045-81B1-EBB579969EF4}"/>
              </a:ext>
            </a:extLst>
          </p:cNvPr>
          <p:cNvSpPr>
            <a:spLocks noGrp="1"/>
          </p:cNvSpPr>
          <p:nvPr>
            <p:ph type="body" sz="quarter" idx="59" hasCustomPrompt="1"/>
          </p:nvPr>
        </p:nvSpPr>
        <p:spPr>
          <a:xfrm>
            <a:off x="9178774" y="5687890"/>
            <a:ext cx="2162487" cy="338554"/>
          </a:xfrm>
        </p:spPr>
        <p:txBody>
          <a:bodyPr/>
          <a:lstStyle>
            <a:lvl1pPr>
              <a:spcBef>
                <a:spcPts val="0"/>
              </a:spcBef>
              <a:spcAft>
                <a:spcPts val="0"/>
              </a:spcAft>
              <a:buNone/>
              <a:defRPr sz="1000" baseline="0">
                <a:solidFill>
                  <a:schemeClr val="bg1"/>
                </a:solidFill>
                <a:latin typeface="+mn-lt"/>
              </a:defRPr>
            </a:lvl1pPr>
          </a:lstStyle>
          <a:p>
            <a:pPr lvl="0"/>
            <a:r>
              <a:rPr lang="en-US" noProof="0" err="1"/>
              <a:t>name.surename@suse.com</a:t>
            </a:r>
            <a:endParaRPr lang="en-US" noProof="0"/>
          </a:p>
          <a:p>
            <a:pPr lvl="0"/>
            <a:r>
              <a:rPr lang="en-US" noProof="0"/>
              <a:t>+49 123 456 789</a:t>
            </a:r>
          </a:p>
        </p:txBody>
      </p:sp>
      <p:sp>
        <p:nvSpPr>
          <p:cNvPr id="5" name="Text Placeholder 4">
            <a:extLst>
              <a:ext uri="{FF2B5EF4-FFF2-40B4-BE49-F238E27FC236}">
                <a16:creationId xmlns:a16="http://schemas.microsoft.com/office/drawing/2014/main" id="{1825A1DF-3F53-0B42-BF73-DE55C795DE79}"/>
              </a:ext>
            </a:extLst>
          </p:cNvPr>
          <p:cNvSpPr>
            <a:spLocks noGrp="1"/>
          </p:cNvSpPr>
          <p:nvPr>
            <p:ph type="body" sz="quarter" idx="60" hasCustomPrompt="1"/>
          </p:nvPr>
        </p:nvSpPr>
        <p:spPr>
          <a:xfrm>
            <a:off x="1792576" y="1682897"/>
            <a:ext cx="1362006" cy="264688"/>
          </a:xfrm>
          <a:solidFill>
            <a:schemeClr val="bg1"/>
          </a:solidFill>
        </p:spPr>
        <p:txBody>
          <a:bodyPr lIns="108000" rIns="108000"/>
          <a:lstStyle>
            <a:lvl1pPr algn="ctr">
              <a:buNone/>
              <a:defRPr sz="1600"/>
            </a:lvl1pPr>
          </a:lstStyle>
          <a:p>
            <a:pPr lvl="0"/>
            <a:r>
              <a:rPr lang="en-GB"/>
              <a:t>Leadership</a:t>
            </a:r>
            <a:endParaRPr lang="en-US"/>
          </a:p>
        </p:txBody>
      </p:sp>
      <p:cxnSp>
        <p:nvCxnSpPr>
          <p:cNvPr id="82" name="Straight Connector 81">
            <a:extLst>
              <a:ext uri="{FF2B5EF4-FFF2-40B4-BE49-F238E27FC236}">
                <a16:creationId xmlns:a16="http://schemas.microsoft.com/office/drawing/2014/main" id="{4F5EBE28-D1E8-4E4A-8840-5AA60F92A86C}"/>
              </a:ext>
            </a:extLst>
          </p:cNvPr>
          <p:cNvCxnSpPr>
            <a:cxnSpLocks/>
          </p:cNvCxnSpPr>
          <p:nvPr userDrawn="1"/>
        </p:nvCxnSpPr>
        <p:spPr>
          <a:xfrm>
            <a:off x="4365265" y="1811002"/>
            <a:ext cx="709489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3" name="Text Placeholder 4">
            <a:extLst>
              <a:ext uri="{FF2B5EF4-FFF2-40B4-BE49-F238E27FC236}">
                <a16:creationId xmlns:a16="http://schemas.microsoft.com/office/drawing/2014/main" id="{8F30C5BE-16C7-C540-BC7B-360C6B3F5D03}"/>
              </a:ext>
            </a:extLst>
          </p:cNvPr>
          <p:cNvSpPr>
            <a:spLocks noGrp="1"/>
          </p:cNvSpPr>
          <p:nvPr>
            <p:ph type="body" sz="quarter" idx="61" hasCustomPrompt="1"/>
          </p:nvPr>
        </p:nvSpPr>
        <p:spPr>
          <a:xfrm>
            <a:off x="7552691" y="1682896"/>
            <a:ext cx="764050" cy="264688"/>
          </a:xfrm>
          <a:solidFill>
            <a:schemeClr val="bg1"/>
          </a:solidFill>
        </p:spPr>
        <p:txBody>
          <a:bodyPr lIns="108000" rIns="108000"/>
          <a:lstStyle>
            <a:lvl1pPr algn="ctr">
              <a:buNone/>
              <a:defRPr sz="1600"/>
            </a:lvl1pPr>
          </a:lstStyle>
          <a:p>
            <a:pPr lvl="0"/>
            <a:r>
              <a:rPr lang="en-GB"/>
              <a:t>Staff</a:t>
            </a:r>
            <a:endParaRPr lang="en-US"/>
          </a:p>
        </p:txBody>
      </p:sp>
      <p:sp>
        <p:nvSpPr>
          <p:cNvPr id="84" name="Slide Number Placeholder 5">
            <a:extLst>
              <a:ext uri="{FF2B5EF4-FFF2-40B4-BE49-F238E27FC236}">
                <a16:creationId xmlns:a16="http://schemas.microsoft.com/office/drawing/2014/main" id="{8476600C-F1CA-A047-9BD0-B2F3C22CA3CB}"/>
              </a:ext>
            </a:extLst>
          </p:cNvPr>
          <p:cNvSpPr>
            <a:spLocks noGrp="1"/>
          </p:cNvSpPr>
          <p:nvPr>
            <p:ph type="sldNum" sz="quarter" idx="4"/>
          </p:nvPr>
        </p:nvSpPr>
        <p:spPr>
          <a:xfrm>
            <a:off x="11171275" y="6294734"/>
            <a:ext cx="288888" cy="123112"/>
          </a:xfrm>
          <a:prstGeom prst="rect">
            <a:avLst/>
          </a:prstGeom>
        </p:spPr>
        <p:txBody>
          <a:bodyPr vert="horz" wrap="square" lIns="0" tIns="0" rIns="0" bIns="0" rtlCol="0" anchor="t">
            <a:spAutoFit/>
          </a:bodyPr>
          <a:lstStyle>
            <a:lvl1pPr algn="r">
              <a:defRPr sz="800">
                <a:solidFill>
                  <a:schemeClr val="tx1"/>
                </a:solidFill>
                <a:latin typeface="Poppins SemiBold" panose="00000700000000000000" pitchFamily="2" charset="0"/>
                <a:cs typeface="Poppins SemiBold" panose="00000700000000000000" pitchFamily="2" charset="0"/>
              </a:defRPr>
            </a:lvl1pPr>
          </a:lstStyle>
          <a:p>
            <a:pPr algn="r"/>
            <a:fld id="{866D8E11-A83D-46AC-BA35-C493C365AC69}" type="slidenum">
              <a:rPr lang="en-US" smtClean="0"/>
              <a:pPr algn="r"/>
              <a:t>‹#›</a:t>
            </a:fld>
            <a:endParaRPr lang="en-US"/>
          </a:p>
        </p:txBody>
      </p:sp>
      <p:pic>
        <p:nvPicPr>
          <p:cNvPr id="86" name="Graphic 85">
            <a:extLst>
              <a:ext uri="{FF2B5EF4-FFF2-40B4-BE49-F238E27FC236}">
                <a16:creationId xmlns:a16="http://schemas.microsoft.com/office/drawing/2014/main" id="{F42A3D1E-E150-7249-85E8-1E590F44D4E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67542" y="6184072"/>
            <a:ext cx="465932" cy="268807"/>
          </a:xfrm>
          <a:prstGeom prst="rect">
            <a:avLst/>
          </a:prstGeom>
        </p:spPr>
      </p:pic>
      <p:sp>
        <p:nvSpPr>
          <p:cNvPr id="87" name="Title Placeholder 22">
            <a:extLst>
              <a:ext uri="{FF2B5EF4-FFF2-40B4-BE49-F238E27FC236}">
                <a16:creationId xmlns:a16="http://schemas.microsoft.com/office/drawing/2014/main" id="{D366AD1F-3B81-7D4A-9502-B18BDFB3FB9F}"/>
              </a:ext>
            </a:extLst>
          </p:cNvPr>
          <p:cNvSpPr>
            <a:spLocks noGrp="1"/>
          </p:cNvSpPr>
          <p:nvPr>
            <p:ph type="title" hasCustomPrompt="1"/>
          </p:nvPr>
        </p:nvSpPr>
        <p:spPr>
          <a:xfrm>
            <a:off x="731837" y="630659"/>
            <a:ext cx="10728326" cy="455509"/>
          </a:xfrm>
          <a:prstGeom prst="rect">
            <a:avLst/>
          </a:prstGeom>
        </p:spPr>
        <p:txBody>
          <a:bodyPr vert="horz" wrap="square" lIns="0" tIns="0" rIns="0" bIns="0" rtlCol="0" anchor="ctr">
            <a:spAutoFit/>
          </a:bodyPr>
          <a:lstStyle/>
          <a:p>
            <a:r>
              <a:rPr lang="en-US"/>
              <a:t>This is a headline</a:t>
            </a:r>
          </a:p>
        </p:txBody>
      </p:sp>
      <p:grpSp>
        <p:nvGrpSpPr>
          <p:cNvPr id="85" name="Group 84">
            <a:extLst>
              <a:ext uri="{FF2B5EF4-FFF2-40B4-BE49-F238E27FC236}">
                <a16:creationId xmlns:a16="http://schemas.microsoft.com/office/drawing/2014/main" id="{CDB7C57E-A6B9-174D-AA70-6CE5EEB6165D}"/>
              </a:ext>
            </a:extLst>
          </p:cNvPr>
          <p:cNvGrpSpPr/>
          <p:nvPr userDrawn="1"/>
        </p:nvGrpSpPr>
        <p:grpSpPr>
          <a:xfrm rot="16200000">
            <a:off x="6061664" y="-6061660"/>
            <a:ext cx="68678" cy="12192005"/>
            <a:chOff x="4713353" y="-1"/>
            <a:chExt cx="73891" cy="6858002"/>
          </a:xfrm>
        </p:grpSpPr>
        <p:sp>
          <p:nvSpPr>
            <p:cNvPr id="88" name="Rectangle 87">
              <a:extLst>
                <a:ext uri="{FF2B5EF4-FFF2-40B4-BE49-F238E27FC236}">
                  <a16:creationId xmlns:a16="http://schemas.microsoft.com/office/drawing/2014/main" id="{C41EC47E-2F31-8940-9ED0-777B287D87C5}"/>
                </a:ext>
              </a:extLst>
            </p:cNvPr>
            <p:cNvSpPr/>
            <p:nvPr userDrawn="1"/>
          </p:nvSpPr>
          <p:spPr>
            <a:xfrm>
              <a:off x="4713353" y="-1"/>
              <a:ext cx="73890" cy="411659"/>
            </a:xfrm>
            <a:prstGeom prst="rect">
              <a:avLst/>
            </a:prstGeom>
            <a:solidFill>
              <a:srgbClr val="245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8FA22B02-61F5-B04E-94B0-B5FD6265F5D4}"/>
                </a:ext>
              </a:extLst>
            </p:cNvPr>
            <p:cNvSpPr/>
            <p:nvPr userDrawn="1"/>
          </p:nvSpPr>
          <p:spPr>
            <a:xfrm>
              <a:off x="4713354" y="1089421"/>
              <a:ext cx="73889" cy="3393281"/>
            </a:xfrm>
            <a:prstGeom prst="rect">
              <a:avLst/>
            </a:prstGeom>
            <a:solidFill>
              <a:srgbClr val="30B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2A24F8B3-7A16-9045-A2CD-4862AB03FBBD}"/>
                </a:ext>
              </a:extLst>
            </p:cNvPr>
            <p:cNvSpPr/>
            <p:nvPr userDrawn="1"/>
          </p:nvSpPr>
          <p:spPr>
            <a:xfrm>
              <a:off x="4713354" y="4482703"/>
              <a:ext cx="73889" cy="677762"/>
            </a:xfrm>
            <a:prstGeom prst="rect">
              <a:avLst/>
            </a:prstGeom>
            <a:solidFill>
              <a:srgbClr val="FE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2BC5BA13-76FF-7E4A-B402-1BFAB2170FC0}"/>
                </a:ext>
              </a:extLst>
            </p:cNvPr>
            <p:cNvSpPr/>
            <p:nvPr userDrawn="1"/>
          </p:nvSpPr>
          <p:spPr>
            <a:xfrm>
              <a:off x="4713354" y="5160465"/>
              <a:ext cx="73887" cy="1697536"/>
            </a:xfrm>
            <a:prstGeom prst="rect">
              <a:avLst/>
            </a:prstGeom>
            <a:solidFill>
              <a:srgbClr val="0C32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DA5BC3DA-E470-9B44-B244-E9F3C8FA0940}"/>
                </a:ext>
              </a:extLst>
            </p:cNvPr>
            <p:cNvSpPr/>
            <p:nvPr userDrawn="1"/>
          </p:nvSpPr>
          <p:spPr>
            <a:xfrm>
              <a:off x="4713356" y="411657"/>
              <a:ext cx="73888" cy="6777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27726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Divider Slide | Image | Green">
    <p:bg>
      <p:bgPr>
        <a:solidFill>
          <a:srgbClr val="0C322C"/>
        </a:solidFill>
        <a:effectLst/>
      </p:bgPr>
    </p:bg>
    <p:spTree>
      <p:nvGrpSpPr>
        <p:cNvPr id="1" name=""/>
        <p:cNvGrpSpPr/>
        <p:nvPr/>
      </p:nvGrpSpPr>
      <p:grpSpPr>
        <a:xfrm>
          <a:off x="0" y="0"/>
          <a:ext cx="0" cy="0"/>
          <a:chOff x="0" y="0"/>
          <a:chExt cx="0" cy="0"/>
        </a:xfrm>
      </p:grpSpPr>
      <p:sp>
        <p:nvSpPr>
          <p:cNvPr id="17" name="Rectangle 16"/>
          <p:cNvSpPr/>
          <p:nvPr userDrawn="1"/>
        </p:nvSpPr>
        <p:spPr>
          <a:xfrm>
            <a:off x="1" y="4689475"/>
            <a:ext cx="5556250" cy="2168525"/>
          </a:xfrm>
          <a:prstGeom prst="rect">
            <a:avLst/>
          </a:prstGeom>
          <a:solidFill>
            <a:srgbClr val="30B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15"/>
          <p:cNvSpPr>
            <a:spLocks noGrp="1"/>
          </p:cNvSpPr>
          <p:nvPr>
            <p:ph type="pic" sz="quarter" idx="13" hasCustomPrompt="1"/>
          </p:nvPr>
        </p:nvSpPr>
        <p:spPr>
          <a:xfrm>
            <a:off x="5556250" y="68684"/>
            <a:ext cx="6635750" cy="6789315"/>
          </a:xfrm>
          <a:prstGeom prst="rect">
            <a:avLst/>
          </a:prstGeom>
          <a:solidFill>
            <a:srgbClr val="175D51"/>
          </a:solidFill>
        </p:spPr>
        <p:txBody>
          <a:bodyPr bIns="1404000" anchor="ctr"/>
          <a:lstStyle>
            <a:lvl1pPr marL="0" indent="0" algn="ctr">
              <a:buNone/>
              <a:defRPr sz="1800">
                <a:solidFill>
                  <a:schemeClr val="bg1"/>
                </a:solidFill>
                <a:latin typeface="Poppins" panose="00000500000000000000" pitchFamily="2" charset="0"/>
                <a:cs typeface="Poppins" panose="00000500000000000000" pitchFamily="2" charset="0"/>
              </a:defRPr>
            </a:lvl1pPr>
          </a:lstStyle>
          <a:p>
            <a:r>
              <a:rPr lang="en-AU"/>
              <a:t>Insert Image</a:t>
            </a:r>
            <a:endParaRPr lang="en-US"/>
          </a:p>
        </p:txBody>
      </p:sp>
      <p:sp>
        <p:nvSpPr>
          <p:cNvPr id="18" name="Text Placeholder 24"/>
          <p:cNvSpPr>
            <a:spLocks noGrp="1"/>
          </p:cNvSpPr>
          <p:nvPr>
            <p:ph type="body" sz="quarter" idx="15" hasCustomPrompt="1"/>
          </p:nvPr>
        </p:nvSpPr>
        <p:spPr>
          <a:xfrm>
            <a:off x="731838" y="5023995"/>
            <a:ext cx="3458936" cy="914096"/>
          </a:xfrm>
          <a:prstGeom prst="rect">
            <a:avLst/>
          </a:prstGeom>
        </p:spPr>
        <p:txBody>
          <a:bodyPr lIns="0" tIns="0" rIns="0" bIns="0" anchor="t"/>
          <a:lstStyle>
            <a:lvl1pPr marL="0" indent="0">
              <a:lnSpc>
                <a:spcPct val="110000"/>
              </a:lnSpc>
              <a:spcBef>
                <a:spcPts val="0"/>
              </a:spcBef>
              <a:spcAft>
                <a:spcPts val="1000"/>
              </a:spcAft>
              <a:buNone/>
              <a:defRPr sz="1800" baseline="0">
                <a:solidFill>
                  <a:schemeClr val="bg1"/>
                </a:solidFill>
                <a:latin typeface="Poppins Light" panose="00000400000000000000" pitchFamily="2" charset="0"/>
                <a:cs typeface="Poppins Light" panose="00000400000000000000" pitchFamily="2" charset="0"/>
              </a:defRPr>
            </a:lvl1pPr>
          </a:lstStyle>
          <a:p>
            <a:pPr lvl="0"/>
            <a:r>
              <a:rPr lang="en-US"/>
              <a:t>This is a subheading. 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p:txBody>
      </p:sp>
      <p:sp>
        <p:nvSpPr>
          <p:cNvPr id="19" name="Text Placeholder 20"/>
          <p:cNvSpPr>
            <a:spLocks noGrp="1"/>
          </p:cNvSpPr>
          <p:nvPr>
            <p:ph type="body" sz="quarter" idx="16" hasCustomPrompt="1"/>
          </p:nvPr>
        </p:nvSpPr>
        <p:spPr>
          <a:xfrm>
            <a:off x="731838" y="2747145"/>
            <a:ext cx="3765733" cy="1341906"/>
          </a:xfrm>
          <a:prstGeom prst="rect">
            <a:avLst/>
          </a:prstGeom>
        </p:spPr>
        <p:txBody>
          <a:bodyPr wrap="square" lIns="0" tIns="0" rIns="0" bIns="0" anchor="b">
            <a:spAutoFit/>
          </a:bodyPr>
          <a:lstStyle>
            <a:lvl1pPr marL="0" indent="0">
              <a:lnSpc>
                <a:spcPct val="90000"/>
              </a:lnSpc>
              <a:spcBef>
                <a:spcPts val="0"/>
              </a:spcBef>
              <a:spcAft>
                <a:spcPts val="1000"/>
              </a:spcAft>
              <a:buNone/>
              <a:defRPr sz="3200" baseline="0">
                <a:solidFill>
                  <a:schemeClr val="bg1"/>
                </a:solidFill>
                <a:latin typeface="Poppins Medium" panose="00000600000000000000" pitchFamily="2" charset="0"/>
                <a:cs typeface="Poppins Medium" panose="00000600000000000000" pitchFamily="2" charset="0"/>
              </a:defRPr>
            </a:lvl1pPr>
          </a:lstStyle>
          <a:p>
            <a:pPr lvl="0"/>
            <a:r>
              <a:rPr lang="en-US"/>
              <a:t>This is a multi line heading for the divider.</a:t>
            </a:r>
          </a:p>
        </p:txBody>
      </p:sp>
      <p:sp>
        <p:nvSpPr>
          <p:cNvPr id="21" name="TextBox 20"/>
          <p:cNvSpPr txBox="1"/>
          <p:nvPr userDrawn="1"/>
        </p:nvSpPr>
        <p:spPr>
          <a:xfrm>
            <a:off x="1194060" y="6294735"/>
            <a:ext cx="1230164" cy="123111"/>
          </a:xfrm>
          <a:prstGeom prst="rect">
            <a:avLst/>
          </a:prstGeom>
          <a:noFill/>
        </p:spPr>
        <p:txBody>
          <a:bodyPr wrap="square" lIns="0" tIns="0" rIns="0" bIns="0" rtlCol="0" anchor="t">
            <a:spAutoFit/>
          </a:bodyPr>
          <a:lstStyle/>
          <a:p>
            <a:r>
              <a:rPr lang="en-AU" sz="800">
                <a:solidFill>
                  <a:schemeClr val="bg1"/>
                </a:solidFill>
                <a:latin typeface="Poppins" panose="00000500000000000000" pitchFamily="2" charset="0"/>
                <a:cs typeface="Poppins" panose="00000500000000000000" pitchFamily="2" charset="0"/>
              </a:rPr>
              <a:t>Copyright © SUSE 2022</a:t>
            </a:r>
          </a:p>
        </p:txBody>
      </p:sp>
      <p:pic>
        <p:nvPicPr>
          <p:cNvPr id="13" name="Graphic 12">
            <a:extLst>
              <a:ext uri="{FF2B5EF4-FFF2-40B4-BE49-F238E27FC236}">
                <a16:creationId xmlns:a16="http://schemas.microsoft.com/office/drawing/2014/main" id="{1A1EE5D5-02E9-2C40-A48B-2FEF7B721A3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67542" y="6184072"/>
            <a:ext cx="465932" cy="268806"/>
          </a:xfrm>
          <a:prstGeom prst="rect">
            <a:avLst/>
          </a:prstGeom>
        </p:spPr>
      </p:pic>
      <p:grpSp>
        <p:nvGrpSpPr>
          <p:cNvPr id="14" name="Group 13">
            <a:extLst>
              <a:ext uri="{FF2B5EF4-FFF2-40B4-BE49-F238E27FC236}">
                <a16:creationId xmlns:a16="http://schemas.microsoft.com/office/drawing/2014/main" id="{014FC823-BAA7-0D47-BD6B-FC0633B2CFEC}"/>
              </a:ext>
            </a:extLst>
          </p:cNvPr>
          <p:cNvGrpSpPr/>
          <p:nvPr userDrawn="1"/>
        </p:nvGrpSpPr>
        <p:grpSpPr>
          <a:xfrm rot="16200000">
            <a:off x="6061665" y="-6061660"/>
            <a:ext cx="68678" cy="12192005"/>
            <a:chOff x="4713353" y="-1"/>
            <a:chExt cx="73891" cy="6858002"/>
          </a:xfrm>
        </p:grpSpPr>
        <p:sp>
          <p:nvSpPr>
            <p:cNvPr id="15" name="Rectangle 14">
              <a:extLst>
                <a:ext uri="{FF2B5EF4-FFF2-40B4-BE49-F238E27FC236}">
                  <a16:creationId xmlns:a16="http://schemas.microsoft.com/office/drawing/2014/main" id="{9126D6CF-A1C1-0644-80F6-0E805D6C541E}"/>
                </a:ext>
              </a:extLst>
            </p:cNvPr>
            <p:cNvSpPr/>
            <p:nvPr userDrawn="1"/>
          </p:nvSpPr>
          <p:spPr>
            <a:xfrm>
              <a:off x="4713353" y="-1"/>
              <a:ext cx="73890" cy="411659"/>
            </a:xfrm>
            <a:prstGeom prst="rect">
              <a:avLst/>
            </a:prstGeom>
            <a:solidFill>
              <a:srgbClr val="245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A58D322-A3C0-B74B-9931-C3C558C74CDD}"/>
                </a:ext>
              </a:extLst>
            </p:cNvPr>
            <p:cNvSpPr/>
            <p:nvPr userDrawn="1"/>
          </p:nvSpPr>
          <p:spPr>
            <a:xfrm>
              <a:off x="4713357" y="1089421"/>
              <a:ext cx="73886" cy="2035968"/>
            </a:xfrm>
            <a:prstGeom prst="rect">
              <a:avLst/>
            </a:prstGeom>
            <a:solidFill>
              <a:srgbClr val="30B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5EE8A09-B263-1F4C-9278-E7366AED8C0F}"/>
                </a:ext>
              </a:extLst>
            </p:cNvPr>
            <p:cNvSpPr/>
            <p:nvPr userDrawn="1"/>
          </p:nvSpPr>
          <p:spPr>
            <a:xfrm>
              <a:off x="4713357" y="3125390"/>
              <a:ext cx="73887" cy="2035076"/>
            </a:xfrm>
            <a:prstGeom prst="rect">
              <a:avLst/>
            </a:prstGeom>
            <a:solidFill>
              <a:srgbClr val="FE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9CE98E5-F478-8046-A456-89F96D4D2B99}"/>
                </a:ext>
              </a:extLst>
            </p:cNvPr>
            <p:cNvSpPr/>
            <p:nvPr userDrawn="1"/>
          </p:nvSpPr>
          <p:spPr>
            <a:xfrm>
              <a:off x="4713354" y="5160465"/>
              <a:ext cx="73887" cy="16975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3696992-D6C2-BC42-A230-BACBEE2D5712}"/>
                </a:ext>
              </a:extLst>
            </p:cNvPr>
            <p:cNvSpPr/>
            <p:nvPr userDrawn="1"/>
          </p:nvSpPr>
          <p:spPr>
            <a:xfrm>
              <a:off x="4713357" y="411658"/>
              <a:ext cx="73887" cy="67776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34139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Divider Slide | Image | Blue">
    <p:bg>
      <p:bgPr>
        <a:solidFill>
          <a:schemeClr val="accent2"/>
        </a:solidFill>
        <a:effectLst/>
      </p:bgPr>
    </p:bg>
    <p:spTree>
      <p:nvGrpSpPr>
        <p:cNvPr id="1" name=""/>
        <p:cNvGrpSpPr/>
        <p:nvPr/>
      </p:nvGrpSpPr>
      <p:grpSpPr>
        <a:xfrm>
          <a:off x="0" y="0"/>
          <a:ext cx="0" cy="0"/>
          <a:chOff x="0" y="0"/>
          <a:chExt cx="0" cy="0"/>
        </a:xfrm>
      </p:grpSpPr>
      <p:sp>
        <p:nvSpPr>
          <p:cNvPr id="57" name="Rectangle 56"/>
          <p:cNvSpPr/>
          <p:nvPr userDrawn="1"/>
        </p:nvSpPr>
        <p:spPr>
          <a:xfrm>
            <a:off x="1" y="4689475"/>
            <a:ext cx="5592726" cy="21685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Placeholder 24"/>
          <p:cNvSpPr>
            <a:spLocks noGrp="1"/>
          </p:cNvSpPr>
          <p:nvPr>
            <p:ph type="body" sz="quarter" idx="15" hasCustomPrompt="1"/>
          </p:nvPr>
        </p:nvSpPr>
        <p:spPr>
          <a:xfrm>
            <a:off x="731838" y="5023995"/>
            <a:ext cx="3458936" cy="720725"/>
          </a:xfrm>
          <a:prstGeom prst="rect">
            <a:avLst/>
          </a:prstGeom>
        </p:spPr>
        <p:txBody>
          <a:bodyPr lIns="0" tIns="0" rIns="0" bIns="0" anchor="t"/>
          <a:lstStyle>
            <a:lvl1pPr marL="0" indent="0">
              <a:lnSpc>
                <a:spcPct val="110000"/>
              </a:lnSpc>
              <a:spcBef>
                <a:spcPts val="0"/>
              </a:spcBef>
              <a:spcAft>
                <a:spcPts val="1000"/>
              </a:spcAft>
              <a:buNone/>
              <a:defRPr sz="1800" baseline="0">
                <a:solidFill>
                  <a:schemeClr val="bg1"/>
                </a:solidFill>
                <a:latin typeface="Poppins Light" panose="00000400000000000000" pitchFamily="2" charset="0"/>
                <a:cs typeface="Poppins Light" panose="00000400000000000000" pitchFamily="2" charset="0"/>
              </a:defRPr>
            </a:lvl1pPr>
          </a:lstStyle>
          <a:p>
            <a:pPr lvl="0"/>
            <a:r>
              <a:rPr lang="en-US"/>
              <a:t>This is a subheading. 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p:txBody>
      </p:sp>
      <p:sp>
        <p:nvSpPr>
          <p:cNvPr id="59" name="Text Placeholder 20">
            <a:extLst>
              <a:ext uri="{FF2B5EF4-FFF2-40B4-BE49-F238E27FC236}">
                <a16:creationId xmlns:a16="http://schemas.microsoft.com/office/drawing/2014/main" id="{E88A184D-33F6-7C41-AA71-C8EC8B8D6F7D}"/>
              </a:ext>
            </a:extLst>
          </p:cNvPr>
          <p:cNvSpPr>
            <a:spLocks noGrp="1"/>
          </p:cNvSpPr>
          <p:nvPr>
            <p:ph type="body" sz="quarter" idx="16" hasCustomPrompt="1"/>
          </p:nvPr>
        </p:nvSpPr>
        <p:spPr>
          <a:xfrm>
            <a:off x="731838" y="2747145"/>
            <a:ext cx="3765733" cy="1341906"/>
          </a:xfrm>
          <a:prstGeom prst="rect">
            <a:avLst/>
          </a:prstGeom>
        </p:spPr>
        <p:txBody>
          <a:bodyPr wrap="square" lIns="0" tIns="0" rIns="0" bIns="0" anchor="b">
            <a:spAutoFit/>
          </a:bodyPr>
          <a:lstStyle>
            <a:lvl1pPr marL="0" indent="0">
              <a:lnSpc>
                <a:spcPct val="90000"/>
              </a:lnSpc>
              <a:spcBef>
                <a:spcPts val="0"/>
              </a:spcBef>
              <a:spcAft>
                <a:spcPts val="1000"/>
              </a:spcAft>
              <a:buNone/>
              <a:defRPr sz="3200" baseline="0">
                <a:solidFill>
                  <a:schemeClr val="bg1"/>
                </a:solidFill>
                <a:latin typeface="Poppins Medium" panose="00000600000000000000" pitchFamily="2" charset="0"/>
                <a:cs typeface="Poppins Medium" panose="00000600000000000000" pitchFamily="2" charset="0"/>
              </a:defRPr>
            </a:lvl1pPr>
          </a:lstStyle>
          <a:p>
            <a:pPr lvl="0"/>
            <a:r>
              <a:rPr lang="en-US"/>
              <a:t>This is a multi line heading for the divider.</a:t>
            </a:r>
          </a:p>
        </p:txBody>
      </p:sp>
      <p:sp>
        <p:nvSpPr>
          <p:cNvPr id="61" name="TextBox 60">
            <a:extLst>
              <a:ext uri="{FF2B5EF4-FFF2-40B4-BE49-F238E27FC236}">
                <a16:creationId xmlns:a16="http://schemas.microsoft.com/office/drawing/2014/main" id="{5F8A0F2B-072F-6E4D-985C-5DEB7871510F}"/>
              </a:ext>
            </a:extLst>
          </p:cNvPr>
          <p:cNvSpPr txBox="1"/>
          <p:nvPr userDrawn="1"/>
        </p:nvSpPr>
        <p:spPr>
          <a:xfrm>
            <a:off x="1194060" y="6294735"/>
            <a:ext cx="1230164" cy="123111"/>
          </a:xfrm>
          <a:prstGeom prst="rect">
            <a:avLst/>
          </a:prstGeom>
          <a:noFill/>
        </p:spPr>
        <p:txBody>
          <a:bodyPr wrap="square" lIns="0" tIns="0" rIns="0" bIns="0" rtlCol="0" anchor="t">
            <a:spAutoFit/>
          </a:bodyPr>
          <a:lstStyle/>
          <a:p>
            <a:r>
              <a:rPr lang="en-AU" sz="800">
                <a:solidFill>
                  <a:schemeClr val="bg1"/>
                </a:solidFill>
                <a:latin typeface="Poppins" panose="00000500000000000000" pitchFamily="2" charset="0"/>
                <a:cs typeface="Poppins" panose="00000500000000000000" pitchFamily="2" charset="0"/>
              </a:rPr>
              <a:t>Copyright © SUSE 2022</a:t>
            </a:r>
          </a:p>
        </p:txBody>
      </p:sp>
      <p:sp>
        <p:nvSpPr>
          <p:cNvPr id="63" name="Picture Placeholder 15">
            <a:extLst>
              <a:ext uri="{FF2B5EF4-FFF2-40B4-BE49-F238E27FC236}">
                <a16:creationId xmlns:a16="http://schemas.microsoft.com/office/drawing/2014/main" id="{9F99AB39-9FBC-4245-A63A-A398A9B371F0}"/>
              </a:ext>
            </a:extLst>
          </p:cNvPr>
          <p:cNvSpPr>
            <a:spLocks noGrp="1"/>
          </p:cNvSpPr>
          <p:nvPr>
            <p:ph type="pic" sz="quarter" idx="13" hasCustomPrompt="1"/>
          </p:nvPr>
        </p:nvSpPr>
        <p:spPr>
          <a:xfrm>
            <a:off x="5556250" y="68684"/>
            <a:ext cx="6635750" cy="6789315"/>
          </a:xfrm>
          <a:prstGeom prst="rect">
            <a:avLst/>
          </a:prstGeom>
          <a:solidFill>
            <a:srgbClr val="3138A7"/>
          </a:solidFill>
        </p:spPr>
        <p:txBody>
          <a:bodyPr bIns="1404000" anchor="ctr"/>
          <a:lstStyle>
            <a:lvl1pPr marL="0" indent="0" algn="ctr">
              <a:buNone/>
              <a:defRPr sz="1800">
                <a:solidFill>
                  <a:schemeClr val="bg1"/>
                </a:solidFill>
                <a:latin typeface="Poppins" panose="00000500000000000000" pitchFamily="2" charset="0"/>
                <a:cs typeface="Poppins" panose="00000500000000000000" pitchFamily="2" charset="0"/>
              </a:defRPr>
            </a:lvl1pPr>
          </a:lstStyle>
          <a:p>
            <a:r>
              <a:rPr lang="en-AU"/>
              <a:t>Insert Image</a:t>
            </a:r>
            <a:endParaRPr lang="en-US"/>
          </a:p>
        </p:txBody>
      </p:sp>
      <p:pic>
        <p:nvPicPr>
          <p:cNvPr id="15" name="Graphic 14">
            <a:extLst>
              <a:ext uri="{FF2B5EF4-FFF2-40B4-BE49-F238E27FC236}">
                <a16:creationId xmlns:a16="http://schemas.microsoft.com/office/drawing/2014/main" id="{572FD3EB-F020-9940-8638-69B1978F100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67542" y="6184072"/>
            <a:ext cx="465932" cy="268806"/>
          </a:xfrm>
          <a:prstGeom prst="rect">
            <a:avLst/>
          </a:prstGeom>
        </p:spPr>
      </p:pic>
      <p:grpSp>
        <p:nvGrpSpPr>
          <p:cNvPr id="13" name="Group 12">
            <a:extLst>
              <a:ext uri="{FF2B5EF4-FFF2-40B4-BE49-F238E27FC236}">
                <a16:creationId xmlns:a16="http://schemas.microsoft.com/office/drawing/2014/main" id="{F5F872BC-0328-B848-AC94-36997AEDEFFD}"/>
              </a:ext>
            </a:extLst>
          </p:cNvPr>
          <p:cNvGrpSpPr/>
          <p:nvPr userDrawn="1"/>
        </p:nvGrpSpPr>
        <p:grpSpPr>
          <a:xfrm rot="16200000">
            <a:off x="6061665" y="-6061660"/>
            <a:ext cx="68678" cy="12192005"/>
            <a:chOff x="4713353" y="-1"/>
            <a:chExt cx="73891" cy="6858002"/>
          </a:xfrm>
        </p:grpSpPr>
        <p:sp>
          <p:nvSpPr>
            <p:cNvPr id="14" name="Rectangle 13">
              <a:extLst>
                <a:ext uri="{FF2B5EF4-FFF2-40B4-BE49-F238E27FC236}">
                  <a16:creationId xmlns:a16="http://schemas.microsoft.com/office/drawing/2014/main" id="{CD2DA6DD-ECB8-074E-8601-E6B0DDC8DC12}"/>
                </a:ext>
              </a:extLst>
            </p:cNvPr>
            <p:cNvSpPr/>
            <p:nvPr userDrawn="1"/>
          </p:nvSpPr>
          <p:spPr>
            <a:xfrm>
              <a:off x="4713353" y="-1"/>
              <a:ext cx="73890" cy="411659"/>
            </a:xfrm>
            <a:prstGeom prst="rect">
              <a:avLst/>
            </a:prstGeom>
            <a:solidFill>
              <a:srgbClr val="245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A2DEEF6-1772-184E-B1B4-24417226B923}"/>
                </a:ext>
              </a:extLst>
            </p:cNvPr>
            <p:cNvSpPr/>
            <p:nvPr userDrawn="1"/>
          </p:nvSpPr>
          <p:spPr>
            <a:xfrm>
              <a:off x="4713357" y="1089421"/>
              <a:ext cx="73886" cy="2035968"/>
            </a:xfrm>
            <a:prstGeom prst="rect">
              <a:avLst/>
            </a:prstGeom>
            <a:solidFill>
              <a:srgbClr val="30B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B74FDD9-529D-C149-A292-A87D341E274A}"/>
                </a:ext>
              </a:extLst>
            </p:cNvPr>
            <p:cNvSpPr/>
            <p:nvPr userDrawn="1"/>
          </p:nvSpPr>
          <p:spPr>
            <a:xfrm>
              <a:off x="4713357" y="3125390"/>
              <a:ext cx="73887" cy="2035076"/>
            </a:xfrm>
            <a:prstGeom prst="rect">
              <a:avLst/>
            </a:prstGeom>
            <a:solidFill>
              <a:srgbClr val="FE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E12924-619C-6848-97CF-C7D9E14DBCC6}"/>
                </a:ext>
              </a:extLst>
            </p:cNvPr>
            <p:cNvSpPr/>
            <p:nvPr userDrawn="1"/>
          </p:nvSpPr>
          <p:spPr>
            <a:xfrm>
              <a:off x="4713354" y="5160465"/>
              <a:ext cx="73887" cy="16975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B2D7B70-8913-A646-BD21-C7822A85CD07}"/>
                </a:ext>
              </a:extLst>
            </p:cNvPr>
            <p:cNvSpPr/>
            <p:nvPr userDrawn="1"/>
          </p:nvSpPr>
          <p:spPr>
            <a:xfrm>
              <a:off x="4713357" y="411658"/>
              <a:ext cx="73887" cy="67776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18530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Sub Divider Slide | Blue">
    <p:bg>
      <p:bgPr>
        <a:solidFill>
          <a:schemeClr val="accent2"/>
        </a:solidFill>
        <a:effectLst/>
      </p:bgPr>
    </p:bg>
    <p:spTree>
      <p:nvGrpSpPr>
        <p:cNvPr id="1" name=""/>
        <p:cNvGrpSpPr/>
        <p:nvPr/>
      </p:nvGrpSpPr>
      <p:grpSpPr>
        <a:xfrm>
          <a:off x="0" y="0"/>
          <a:ext cx="0" cy="0"/>
          <a:chOff x="0" y="0"/>
          <a:chExt cx="0" cy="0"/>
        </a:xfrm>
      </p:grpSpPr>
      <p:sp>
        <p:nvSpPr>
          <p:cNvPr id="21" name="TextBox 20"/>
          <p:cNvSpPr txBox="1"/>
          <p:nvPr userDrawn="1"/>
        </p:nvSpPr>
        <p:spPr>
          <a:xfrm>
            <a:off x="1194060" y="6294735"/>
            <a:ext cx="1230164" cy="123111"/>
          </a:xfrm>
          <a:prstGeom prst="rect">
            <a:avLst/>
          </a:prstGeom>
          <a:noFill/>
        </p:spPr>
        <p:txBody>
          <a:bodyPr wrap="square" lIns="0" tIns="0" rIns="0" bIns="0" rtlCol="0" anchor="t">
            <a:spAutoFit/>
          </a:bodyPr>
          <a:lstStyle/>
          <a:p>
            <a:r>
              <a:rPr lang="en-AU" sz="800">
                <a:solidFill>
                  <a:schemeClr val="bg1"/>
                </a:solidFill>
                <a:latin typeface="Poppins" panose="00000500000000000000" pitchFamily="2" charset="0"/>
                <a:cs typeface="Poppins" panose="00000500000000000000" pitchFamily="2" charset="0"/>
              </a:rPr>
              <a:t>Copyright © SUSE 2022</a:t>
            </a:r>
          </a:p>
        </p:txBody>
      </p:sp>
      <p:sp>
        <p:nvSpPr>
          <p:cNvPr id="58" name="Text Placeholder 24"/>
          <p:cNvSpPr>
            <a:spLocks noGrp="1"/>
          </p:cNvSpPr>
          <p:nvPr>
            <p:ph type="body" sz="quarter" idx="15" hasCustomPrompt="1"/>
          </p:nvPr>
        </p:nvSpPr>
        <p:spPr>
          <a:xfrm>
            <a:off x="731838" y="5023995"/>
            <a:ext cx="3458936" cy="914096"/>
          </a:xfrm>
          <a:prstGeom prst="rect">
            <a:avLst/>
          </a:prstGeom>
        </p:spPr>
        <p:txBody>
          <a:bodyPr lIns="0" tIns="0" rIns="0" bIns="0" anchor="t"/>
          <a:lstStyle>
            <a:lvl1pPr marL="0" indent="0">
              <a:lnSpc>
                <a:spcPct val="110000"/>
              </a:lnSpc>
              <a:spcBef>
                <a:spcPts val="0"/>
              </a:spcBef>
              <a:spcAft>
                <a:spcPts val="1000"/>
              </a:spcAft>
              <a:buNone/>
              <a:defRPr sz="1800" baseline="0">
                <a:solidFill>
                  <a:schemeClr val="bg1"/>
                </a:solidFill>
                <a:latin typeface="Poppins Light" panose="00000400000000000000" pitchFamily="2" charset="0"/>
                <a:cs typeface="Poppins Light" panose="00000400000000000000" pitchFamily="2" charset="0"/>
              </a:defRPr>
            </a:lvl1pPr>
          </a:lstStyle>
          <a:p>
            <a:pPr lvl="0"/>
            <a:r>
              <a:rPr lang="en-US"/>
              <a:t>This is a subheading. 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p:txBody>
      </p:sp>
      <p:sp>
        <p:nvSpPr>
          <p:cNvPr id="13" name="Text Placeholder 20">
            <a:extLst>
              <a:ext uri="{FF2B5EF4-FFF2-40B4-BE49-F238E27FC236}">
                <a16:creationId xmlns:a16="http://schemas.microsoft.com/office/drawing/2014/main" id="{02703006-D2CE-4446-8BD4-FCFA4AF880EB}"/>
              </a:ext>
            </a:extLst>
          </p:cNvPr>
          <p:cNvSpPr>
            <a:spLocks noGrp="1"/>
          </p:cNvSpPr>
          <p:nvPr>
            <p:ph type="body" sz="quarter" idx="16" hasCustomPrompt="1"/>
          </p:nvPr>
        </p:nvSpPr>
        <p:spPr>
          <a:xfrm>
            <a:off x="731838" y="2747145"/>
            <a:ext cx="3765733" cy="1341906"/>
          </a:xfrm>
          <a:prstGeom prst="rect">
            <a:avLst/>
          </a:prstGeom>
        </p:spPr>
        <p:txBody>
          <a:bodyPr wrap="square" lIns="0" tIns="0" rIns="0" bIns="0" anchor="b">
            <a:spAutoFit/>
          </a:bodyPr>
          <a:lstStyle>
            <a:lvl1pPr marL="0" indent="0">
              <a:lnSpc>
                <a:spcPct val="90000"/>
              </a:lnSpc>
              <a:spcBef>
                <a:spcPts val="0"/>
              </a:spcBef>
              <a:spcAft>
                <a:spcPts val="1000"/>
              </a:spcAft>
              <a:buNone/>
              <a:defRPr sz="3200" baseline="0">
                <a:solidFill>
                  <a:schemeClr val="bg1"/>
                </a:solidFill>
                <a:latin typeface="Poppins Medium" panose="00000600000000000000" pitchFamily="2" charset="0"/>
                <a:cs typeface="Poppins Medium" panose="00000600000000000000" pitchFamily="2" charset="0"/>
              </a:defRPr>
            </a:lvl1pPr>
          </a:lstStyle>
          <a:p>
            <a:pPr lvl="0"/>
            <a:r>
              <a:rPr lang="en-US"/>
              <a:t>This is a multi line heading for the sub divider.</a:t>
            </a:r>
          </a:p>
        </p:txBody>
      </p:sp>
      <p:sp>
        <p:nvSpPr>
          <p:cNvPr id="12" name="Slide Number Placeholder 5">
            <a:extLst>
              <a:ext uri="{FF2B5EF4-FFF2-40B4-BE49-F238E27FC236}">
                <a16:creationId xmlns:a16="http://schemas.microsoft.com/office/drawing/2014/main" id="{80FDCF5C-86B3-F440-A893-470B69F0DBE2}"/>
              </a:ext>
            </a:extLst>
          </p:cNvPr>
          <p:cNvSpPr>
            <a:spLocks noGrp="1"/>
          </p:cNvSpPr>
          <p:nvPr>
            <p:ph type="sldNum" sz="quarter" idx="4"/>
          </p:nvPr>
        </p:nvSpPr>
        <p:spPr>
          <a:xfrm>
            <a:off x="11171275" y="6294734"/>
            <a:ext cx="288888" cy="123112"/>
          </a:xfrm>
          <a:prstGeom prst="rect">
            <a:avLst/>
          </a:prstGeom>
        </p:spPr>
        <p:txBody>
          <a:bodyPr vert="horz" wrap="square" lIns="0" tIns="0" rIns="0" bIns="0" rtlCol="0" anchor="t">
            <a:spAutoFit/>
          </a:bodyPr>
          <a:lstStyle>
            <a:lvl1pPr algn="r">
              <a:defRPr sz="800">
                <a:solidFill>
                  <a:schemeClr val="bg1"/>
                </a:solidFill>
                <a:latin typeface="Poppins SemiBold" panose="00000700000000000000" pitchFamily="2" charset="0"/>
                <a:cs typeface="Poppins SemiBold" panose="00000700000000000000" pitchFamily="2" charset="0"/>
              </a:defRPr>
            </a:lvl1pPr>
          </a:lstStyle>
          <a:p>
            <a:fld id="{866D8E11-A83D-46AC-BA35-C493C365AC69}" type="slidenum">
              <a:rPr lang="en-US" smtClean="0"/>
              <a:pPr/>
              <a:t>‹#›</a:t>
            </a:fld>
            <a:endParaRPr lang="en-US"/>
          </a:p>
        </p:txBody>
      </p:sp>
      <p:pic>
        <p:nvPicPr>
          <p:cNvPr id="19" name="Graphic 18">
            <a:extLst>
              <a:ext uri="{FF2B5EF4-FFF2-40B4-BE49-F238E27FC236}">
                <a16:creationId xmlns:a16="http://schemas.microsoft.com/office/drawing/2014/main" id="{4AF8D14F-4AC9-3A47-A623-75AEACF02C2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67542" y="6184072"/>
            <a:ext cx="465932" cy="268806"/>
          </a:xfrm>
          <a:prstGeom prst="rect">
            <a:avLst/>
          </a:prstGeom>
        </p:spPr>
      </p:pic>
      <p:grpSp>
        <p:nvGrpSpPr>
          <p:cNvPr id="14" name="Group 13">
            <a:extLst>
              <a:ext uri="{FF2B5EF4-FFF2-40B4-BE49-F238E27FC236}">
                <a16:creationId xmlns:a16="http://schemas.microsoft.com/office/drawing/2014/main" id="{D714D376-7D0D-F54B-A54B-A2161EA74C36}"/>
              </a:ext>
            </a:extLst>
          </p:cNvPr>
          <p:cNvGrpSpPr/>
          <p:nvPr userDrawn="1"/>
        </p:nvGrpSpPr>
        <p:grpSpPr>
          <a:xfrm rot="16200000">
            <a:off x="6061664" y="-6061660"/>
            <a:ext cx="68678" cy="12192005"/>
            <a:chOff x="4713353" y="-1"/>
            <a:chExt cx="73891" cy="6858002"/>
          </a:xfrm>
        </p:grpSpPr>
        <p:sp>
          <p:nvSpPr>
            <p:cNvPr id="15" name="Rectangle 14">
              <a:extLst>
                <a:ext uri="{FF2B5EF4-FFF2-40B4-BE49-F238E27FC236}">
                  <a16:creationId xmlns:a16="http://schemas.microsoft.com/office/drawing/2014/main" id="{D74BC7B6-F0F9-C14D-A791-D1117243008E}"/>
                </a:ext>
              </a:extLst>
            </p:cNvPr>
            <p:cNvSpPr/>
            <p:nvPr userDrawn="1"/>
          </p:nvSpPr>
          <p:spPr>
            <a:xfrm>
              <a:off x="4713353" y="-1"/>
              <a:ext cx="73890" cy="411659"/>
            </a:xfrm>
            <a:prstGeom prst="rect">
              <a:avLst/>
            </a:prstGeom>
            <a:solidFill>
              <a:srgbClr val="245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F25AF68-C4D3-C244-A93B-AC3F3D323B86}"/>
                </a:ext>
              </a:extLst>
            </p:cNvPr>
            <p:cNvSpPr/>
            <p:nvPr userDrawn="1"/>
          </p:nvSpPr>
          <p:spPr>
            <a:xfrm>
              <a:off x="4713354" y="1089421"/>
              <a:ext cx="73889" cy="3393281"/>
            </a:xfrm>
            <a:prstGeom prst="rect">
              <a:avLst/>
            </a:prstGeom>
            <a:solidFill>
              <a:srgbClr val="30B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B8CE747-C46B-E149-B655-6698F061B6A3}"/>
                </a:ext>
              </a:extLst>
            </p:cNvPr>
            <p:cNvSpPr/>
            <p:nvPr userDrawn="1"/>
          </p:nvSpPr>
          <p:spPr>
            <a:xfrm>
              <a:off x="4713354" y="4482703"/>
              <a:ext cx="73889" cy="677762"/>
            </a:xfrm>
            <a:prstGeom prst="rect">
              <a:avLst/>
            </a:prstGeom>
            <a:solidFill>
              <a:srgbClr val="FE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1218257-A5D8-BA41-BC14-710D89AE8F8D}"/>
                </a:ext>
              </a:extLst>
            </p:cNvPr>
            <p:cNvSpPr/>
            <p:nvPr userDrawn="1"/>
          </p:nvSpPr>
          <p:spPr>
            <a:xfrm>
              <a:off x="4713354" y="5160465"/>
              <a:ext cx="73887" cy="169753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41290B9-94EE-AA43-A219-FDCC171A6C35}"/>
                </a:ext>
              </a:extLst>
            </p:cNvPr>
            <p:cNvSpPr/>
            <p:nvPr userDrawn="1"/>
          </p:nvSpPr>
          <p:spPr>
            <a:xfrm>
              <a:off x="4713356" y="411657"/>
              <a:ext cx="73888" cy="6777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35437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Sub Divider Slide | Green">
    <p:bg>
      <p:bgPr>
        <a:solidFill>
          <a:schemeClr val="accent1"/>
        </a:solidFill>
        <a:effectLst/>
      </p:bgPr>
    </p:bg>
    <p:spTree>
      <p:nvGrpSpPr>
        <p:cNvPr id="1" name=""/>
        <p:cNvGrpSpPr/>
        <p:nvPr/>
      </p:nvGrpSpPr>
      <p:grpSpPr>
        <a:xfrm>
          <a:off x="0" y="0"/>
          <a:ext cx="0" cy="0"/>
          <a:chOff x="0" y="0"/>
          <a:chExt cx="0" cy="0"/>
        </a:xfrm>
      </p:grpSpPr>
      <p:sp>
        <p:nvSpPr>
          <p:cNvPr id="21" name="TextBox 20"/>
          <p:cNvSpPr txBox="1"/>
          <p:nvPr userDrawn="1"/>
        </p:nvSpPr>
        <p:spPr>
          <a:xfrm>
            <a:off x="1194060" y="6294735"/>
            <a:ext cx="1230164" cy="123111"/>
          </a:xfrm>
          <a:prstGeom prst="rect">
            <a:avLst/>
          </a:prstGeom>
          <a:noFill/>
        </p:spPr>
        <p:txBody>
          <a:bodyPr wrap="square" lIns="0" tIns="0" rIns="0" bIns="0" rtlCol="0" anchor="t">
            <a:spAutoFit/>
          </a:bodyPr>
          <a:lstStyle/>
          <a:p>
            <a:r>
              <a:rPr lang="en-AU" sz="800">
                <a:solidFill>
                  <a:schemeClr val="bg1"/>
                </a:solidFill>
                <a:latin typeface="Poppins" panose="00000500000000000000" pitchFamily="2" charset="0"/>
                <a:cs typeface="Poppins" panose="00000500000000000000" pitchFamily="2" charset="0"/>
              </a:rPr>
              <a:t>Copyright © SUSE 2022</a:t>
            </a:r>
          </a:p>
        </p:txBody>
      </p:sp>
      <p:sp>
        <p:nvSpPr>
          <p:cNvPr id="58" name="Text Placeholder 24"/>
          <p:cNvSpPr>
            <a:spLocks noGrp="1"/>
          </p:cNvSpPr>
          <p:nvPr>
            <p:ph type="body" sz="quarter" idx="15" hasCustomPrompt="1"/>
          </p:nvPr>
        </p:nvSpPr>
        <p:spPr>
          <a:xfrm>
            <a:off x="731838" y="5023995"/>
            <a:ext cx="3458936" cy="914096"/>
          </a:xfrm>
          <a:prstGeom prst="rect">
            <a:avLst/>
          </a:prstGeom>
        </p:spPr>
        <p:txBody>
          <a:bodyPr lIns="0" tIns="0" rIns="0" bIns="0" anchor="t"/>
          <a:lstStyle>
            <a:lvl1pPr marL="0" indent="0">
              <a:lnSpc>
                <a:spcPct val="110000"/>
              </a:lnSpc>
              <a:spcBef>
                <a:spcPts val="0"/>
              </a:spcBef>
              <a:spcAft>
                <a:spcPts val="1000"/>
              </a:spcAft>
              <a:buNone/>
              <a:defRPr sz="1800" baseline="0">
                <a:solidFill>
                  <a:schemeClr val="bg1"/>
                </a:solidFill>
                <a:latin typeface="Poppins Light" panose="00000400000000000000" pitchFamily="2" charset="0"/>
                <a:cs typeface="Poppins Light" panose="00000400000000000000" pitchFamily="2" charset="0"/>
              </a:defRPr>
            </a:lvl1pPr>
          </a:lstStyle>
          <a:p>
            <a:pPr lvl="0"/>
            <a:r>
              <a:rPr lang="en-US"/>
              <a:t>This is a subheading. 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p:txBody>
      </p:sp>
      <p:sp>
        <p:nvSpPr>
          <p:cNvPr id="13" name="Text Placeholder 20">
            <a:extLst>
              <a:ext uri="{FF2B5EF4-FFF2-40B4-BE49-F238E27FC236}">
                <a16:creationId xmlns:a16="http://schemas.microsoft.com/office/drawing/2014/main" id="{02703006-D2CE-4446-8BD4-FCFA4AF880EB}"/>
              </a:ext>
            </a:extLst>
          </p:cNvPr>
          <p:cNvSpPr>
            <a:spLocks noGrp="1"/>
          </p:cNvSpPr>
          <p:nvPr>
            <p:ph type="body" sz="quarter" idx="16" hasCustomPrompt="1"/>
          </p:nvPr>
        </p:nvSpPr>
        <p:spPr>
          <a:xfrm>
            <a:off x="731838" y="2747145"/>
            <a:ext cx="3765733" cy="1341906"/>
          </a:xfrm>
          <a:prstGeom prst="rect">
            <a:avLst/>
          </a:prstGeom>
        </p:spPr>
        <p:txBody>
          <a:bodyPr wrap="square" lIns="0" tIns="0" rIns="0" bIns="0" anchor="b">
            <a:spAutoFit/>
          </a:bodyPr>
          <a:lstStyle>
            <a:lvl1pPr marL="0" indent="0">
              <a:lnSpc>
                <a:spcPct val="90000"/>
              </a:lnSpc>
              <a:spcBef>
                <a:spcPts val="0"/>
              </a:spcBef>
              <a:spcAft>
                <a:spcPts val="1000"/>
              </a:spcAft>
              <a:buNone/>
              <a:defRPr sz="3200" baseline="0">
                <a:solidFill>
                  <a:schemeClr val="bg1"/>
                </a:solidFill>
                <a:latin typeface="Poppins Medium" panose="00000600000000000000" pitchFamily="2" charset="0"/>
                <a:cs typeface="Poppins Medium" panose="00000600000000000000" pitchFamily="2" charset="0"/>
              </a:defRPr>
            </a:lvl1pPr>
          </a:lstStyle>
          <a:p>
            <a:pPr lvl="0"/>
            <a:r>
              <a:rPr lang="en-US"/>
              <a:t>This is a multi line heading for the sub divider.</a:t>
            </a:r>
          </a:p>
        </p:txBody>
      </p:sp>
      <p:pic>
        <p:nvPicPr>
          <p:cNvPr id="15" name="Graphic 14">
            <a:extLst>
              <a:ext uri="{FF2B5EF4-FFF2-40B4-BE49-F238E27FC236}">
                <a16:creationId xmlns:a16="http://schemas.microsoft.com/office/drawing/2014/main" id="{D7F32885-17BE-BB4C-BC30-A4F388E5EDB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67542" y="6184072"/>
            <a:ext cx="465932" cy="268806"/>
          </a:xfrm>
          <a:prstGeom prst="rect">
            <a:avLst/>
          </a:prstGeom>
        </p:spPr>
      </p:pic>
      <p:sp>
        <p:nvSpPr>
          <p:cNvPr id="16" name="Slide Number Placeholder 5">
            <a:extLst>
              <a:ext uri="{FF2B5EF4-FFF2-40B4-BE49-F238E27FC236}">
                <a16:creationId xmlns:a16="http://schemas.microsoft.com/office/drawing/2014/main" id="{4B20EB30-CB43-734C-8DF0-DAB944A28EA9}"/>
              </a:ext>
            </a:extLst>
          </p:cNvPr>
          <p:cNvSpPr>
            <a:spLocks noGrp="1"/>
          </p:cNvSpPr>
          <p:nvPr>
            <p:ph type="sldNum" sz="quarter" idx="4"/>
          </p:nvPr>
        </p:nvSpPr>
        <p:spPr>
          <a:xfrm>
            <a:off x="11171275" y="6294734"/>
            <a:ext cx="288888" cy="123112"/>
          </a:xfrm>
          <a:prstGeom prst="rect">
            <a:avLst/>
          </a:prstGeom>
        </p:spPr>
        <p:txBody>
          <a:bodyPr vert="horz" wrap="square" lIns="0" tIns="0" rIns="0" bIns="0" rtlCol="0" anchor="t">
            <a:spAutoFit/>
          </a:bodyPr>
          <a:lstStyle>
            <a:lvl1pPr algn="r">
              <a:defRPr sz="800">
                <a:solidFill>
                  <a:schemeClr val="bg1"/>
                </a:solidFill>
                <a:latin typeface="Poppins SemiBold" panose="00000700000000000000" pitchFamily="2" charset="0"/>
                <a:cs typeface="Poppins SemiBold" panose="00000700000000000000" pitchFamily="2" charset="0"/>
              </a:defRPr>
            </a:lvl1pPr>
          </a:lstStyle>
          <a:p>
            <a:fld id="{866D8E11-A83D-46AC-BA35-C493C365AC69}" type="slidenum">
              <a:rPr lang="en-US" smtClean="0"/>
              <a:pPr/>
              <a:t>‹#›</a:t>
            </a:fld>
            <a:endParaRPr lang="en-US"/>
          </a:p>
        </p:txBody>
      </p:sp>
      <p:grpSp>
        <p:nvGrpSpPr>
          <p:cNvPr id="14" name="Group 13">
            <a:extLst>
              <a:ext uri="{FF2B5EF4-FFF2-40B4-BE49-F238E27FC236}">
                <a16:creationId xmlns:a16="http://schemas.microsoft.com/office/drawing/2014/main" id="{289DCBA6-2AB6-C440-8E88-1FB782E4B7F7}"/>
              </a:ext>
            </a:extLst>
          </p:cNvPr>
          <p:cNvGrpSpPr/>
          <p:nvPr userDrawn="1"/>
        </p:nvGrpSpPr>
        <p:grpSpPr>
          <a:xfrm rot="16200000">
            <a:off x="6061664" y="-6061660"/>
            <a:ext cx="68678" cy="12192005"/>
            <a:chOff x="4713353" y="-1"/>
            <a:chExt cx="73891" cy="6858002"/>
          </a:xfrm>
        </p:grpSpPr>
        <p:sp>
          <p:nvSpPr>
            <p:cNvPr id="17" name="Rectangle 16">
              <a:extLst>
                <a:ext uri="{FF2B5EF4-FFF2-40B4-BE49-F238E27FC236}">
                  <a16:creationId xmlns:a16="http://schemas.microsoft.com/office/drawing/2014/main" id="{C889F473-B9AC-7E4C-9A8E-A9A212293512}"/>
                </a:ext>
              </a:extLst>
            </p:cNvPr>
            <p:cNvSpPr/>
            <p:nvPr userDrawn="1"/>
          </p:nvSpPr>
          <p:spPr>
            <a:xfrm>
              <a:off x="4713353" y="-1"/>
              <a:ext cx="73890" cy="411659"/>
            </a:xfrm>
            <a:prstGeom prst="rect">
              <a:avLst/>
            </a:prstGeom>
            <a:solidFill>
              <a:srgbClr val="245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54A3BF4-F103-0C45-A5B2-DAA83B5C852E}"/>
                </a:ext>
              </a:extLst>
            </p:cNvPr>
            <p:cNvSpPr/>
            <p:nvPr userDrawn="1"/>
          </p:nvSpPr>
          <p:spPr>
            <a:xfrm>
              <a:off x="4713354" y="1089421"/>
              <a:ext cx="73889" cy="339328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3F7BF4F-0E05-A24A-A408-EBB78BEF68BC}"/>
                </a:ext>
              </a:extLst>
            </p:cNvPr>
            <p:cNvSpPr/>
            <p:nvPr userDrawn="1"/>
          </p:nvSpPr>
          <p:spPr>
            <a:xfrm>
              <a:off x="4713354" y="4482703"/>
              <a:ext cx="73889" cy="677762"/>
            </a:xfrm>
            <a:prstGeom prst="rect">
              <a:avLst/>
            </a:prstGeom>
            <a:solidFill>
              <a:srgbClr val="FE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3AB792C-FE6C-F745-95E1-DAAE8F155065}"/>
                </a:ext>
              </a:extLst>
            </p:cNvPr>
            <p:cNvSpPr/>
            <p:nvPr userDrawn="1"/>
          </p:nvSpPr>
          <p:spPr>
            <a:xfrm>
              <a:off x="4713354" y="5160465"/>
              <a:ext cx="73887" cy="169753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AB63EDA-9273-864F-865D-7F36E87027EA}"/>
                </a:ext>
              </a:extLst>
            </p:cNvPr>
            <p:cNvSpPr/>
            <p:nvPr userDrawn="1"/>
          </p:nvSpPr>
          <p:spPr>
            <a:xfrm>
              <a:off x="4713356" y="411657"/>
              <a:ext cx="73888" cy="6777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78988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
        <p:nvSpPr>
          <p:cNvPr id="54"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hf hdr="0" ftr="0" dt="0"/>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Super Sub Divider Slide | Orange">
    <p:bg>
      <p:bgPr>
        <a:solidFill>
          <a:schemeClr val="accent4"/>
        </a:solidFill>
        <a:effectLst/>
      </p:bgPr>
    </p:bg>
    <p:spTree>
      <p:nvGrpSpPr>
        <p:cNvPr id="1" name=""/>
        <p:cNvGrpSpPr/>
        <p:nvPr/>
      </p:nvGrpSpPr>
      <p:grpSpPr>
        <a:xfrm>
          <a:off x="0" y="0"/>
          <a:ext cx="0" cy="0"/>
          <a:chOff x="0" y="0"/>
          <a:chExt cx="0" cy="0"/>
        </a:xfrm>
      </p:grpSpPr>
      <p:sp>
        <p:nvSpPr>
          <p:cNvPr id="21" name="TextBox 20"/>
          <p:cNvSpPr txBox="1"/>
          <p:nvPr userDrawn="1"/>
        </p:nvSpPr>
        <p:spPr>
          <a:xfrm>
            <a:off x="1194060" y="6294735"/>
            <a:ext cx="1230164" cy="123111"/>
          </a:xfrm>
          <a:prstGeom prst="rect">
            <a:avLst/>
          </a:prstGeom>
          <a:noFill/>
        </p:spPr>
        <p:txBody>
          <a:bodyPr wrap="square" lIns="0" tIns="0" rIns="0" bIns="0" rtlCol="0" anchor="t">
            <a:spAutoFit/>
          </a:bodyPr>
          <a:lstStyle/>
          <a:p>
            <a:r>
              <a:rPr lang="en-AU" sz="800">
                <a:solidFill>
                  <a:schemeClr val="bg1"/>
                </a:solidFill>
                <a:latin typeface="Poppins" panose="00000500000000000000" pitchFamily="2" charset="0"/>
                <a:cs typeface="Poppins" panose="00000500000000000000" pitchFamily="2" charset="0"/>
              </a:rPr>
              <a:t>Copyright © SUSE 2022</a:t>
            </a:r>
          </a:p>
        </p:txBody>
      </p:sp>
      <p:sp>
        <p:nvSpPr>
          <p:cNvPr id="58" name="Text Placeholder 24"/>
          <p:cNvSpPr>
            <a:spLocks noGrp="1"/>
          </p:cNvSpPr>
          <p:nvPr>
            <p:ph type="body" sz="quarter" idx="15" hasCustomPrompt="1"/>
          </p:nvPr>
        </p:nvSpPr>
        <p:spPr>
          <a:xfrm>
            <a:off x="731838" y="5023995"/>
            <a:ext cx="3458936" cy="914096"/>
          </a:xfrm>
          <a:prstGeom prst="rect">
            <a:avLst/>
          </a:prstGeom>
        </p:spPr>
        <p:txBody>
          <a:bodyPr lIns="0" tIns="0" rIns="0" bIns="0" anchor="t"/>
          <a:lstStyle>
            <a:lvl1pPr marL="0" indent="0">
              <a:lnSpc>
                <a:spcPct val="110000"/>
              </a:lnSpc>
              <a:spcBef>
                <a:spcPts val="0"/>
              </a:spcBef>
              <a:spcAft>
                <a:spcPts val="1000"/>
              </a:spcAft>
              <a:buNone/>
              <a:defRPr sz="1800" baseline="0">
                <a:solidFill>
                  <a:schemeClr val="bg1"/>
                </a:solidFill>
                <a:latin typeface="Poppins Light" panose="00000400000000000000" pitchFamily="2" charset="0"/>
                <a:cs typeface="Poppins Light" panose="00000400000000000000" pitchFamily="2" charset="0"/>
              </a:defRPr>
            </a:lvl1pPr>
          </a:lstStyle>
          <a:p>
            <a:pPr lvl="0"/>
            <a:r>
              <a:rPr lang="en-US"/>
              <a:t>This is a subheading. 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p:txBody>
      </p:sp>
      <p:sp>
        <p:nvSpPr>
          <p:cNvPr id="13" name="Text Placeholder 20">
            <a:extLst>
              <a:ext uri="{FF2B5EF4-FFF2-40B4-BE49-F238E27FC236}">
                <a16:creationId xmlns:a16="http://schemas.microsoft.com/office/drawing/2014/main" id="{02703006-D2CE-4446-8BD4-FCFA4AF880EB}"/>
              </a:ext>
            </a:extLst>
          </p:cNvPr>
          <p:cNvSpPr>
            <a:spLocks noGrp="1"/>
          </p:cNvSpPr>
          <p:nvPr>
            <p:ph type="body" sz="quarter" idx="16" hasCustomPrompt="1"/>
          </p:nvPr>
        </p:nvSpPr>
        <p:spPr>
          <a:xfrm>
            <a:off x="731838" y="2747145"/>
            <a:ext cx="3765733" cy="1341906"/>
          </a:xfrm>
          <a:prstGeom prst="rect">
            <a:avLst/>
          </a:prstGeom>
        </p:spPr>
        <p:txBody>
          <a:bodyPr wrap="square" lIns="0" tIns="0" rIns="0" bIns="0" anchor="b">
            <a:spAutoFit/>
          </a:bodyPr>
          <a:lstStyle>
            <a:lvl1pPr marL="0" indent="0">
              <a:lnSpc>
                <a:spcPct val="90000"/>
              </a:lnSpc>
              <a:spcBef>
                <a:spcPts val="0"/>
              </a:spcBef>
              <a:spcAft>
                <a:spcPts val="1000"/>
              </a:spcAft>
              <a:buNone/>
              <a:defRPr sz="3200" baseline="0">
                <a:solidFill>
                  <a:schemeClr val="bg1"/>
                </a:solidFill>
                <a:latin typeface="Poppins Medium" panose="00000600000000000000" pitchFamily="2" charset="0"/>
                <a:cs typeface="Poppins Medium" panose="00000600000000000000" pitchFamily="2" charset="0"/>
              </a:defRPr>
            </a:lvl1pPr>
          </a:lstStyle>
          <a:p>
            <a:pPr lvl="0"/>
            <a:r>
              <a:rPr lang="en-US"/>
              <a:t>This is a multi line heading for the super sub divider.</a:t>
            </a:r>
          </a:p>
        </p:txBody>
      </p:sp>
      <p:pic>
        <p:nvPicPr>
          <p:cNvPr id="11" name="Graphic 10">
            <a:extLst>
              <a:ext uri="{FF2B5EF4-FFF2-40B4-BE49-F238E27FC236}">
                <a16:creationId xmlns:a16="http://schemas.microsoft.com/office/drawing/2014/main" id="{D073F0B2-9AF4-5E48-B8BF-82F834079F4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67542" y="6184072"/>
            <a:ext cx="465932" cy="268806"/>
          </a:xfrm>
          <a:prstGeom prst="rect">
            <a:avLst/>
          </a:prstGeom>
        </p:spPr>
      </p:pic>
      <p:sp>
        <p:nvSpPr>
          <p:cNvPr id="12" name="Slide Number Placeholder 5">
            <a:extLst>
              <a:ext uri="{FF2B5EF4-FFF2-40B4-BE49-F238E27FC236}">
                <a16:creationId xmlns:a16="http://schemas.microsoft.com/office/drawing/2014/main" id="{42C813E8-C658-124C-9153-E30C9CE32725}"/>
              </a:ext>
            </a:extLst>
          </p:cNvPr>
          <p:cNvSpPr>
            <a:spLocks noGrp="1"/>
          </p:cNvSpPr>
          <p:nvPr>
            <p:ph type="sldNum" sz="quarter" idx="4"/>
          </p:nvPr>
        </p:nvSpPr>
        <p:spPr>
          <a:xfrm>
            <a:off x="11171275" y="6294734"/>
            <a:ext cx="288888" cy="123112"/>
          </a:xfrm>
          <a:prstGeom prst="rect">
            <a:avLst/>
          </a:prstGeom>
        </p:spPr>
        <p:txBody>
          <a:bodyPr vert="horz" wrap="square" lIns="0" tIns="0" rIns="0" bIns="0" rtlCol="0" anchor="t">
            <a:spAutoFit/>
          </a:bodyPr>
          <a:lstStyle>
            <a:lvl1pPr algn="r">
              <a:defRPr sz="800">
                <a:solidFill>
                  <a:schemeClr val="bg1"/>
                </a:solidFill>
                <a:latin typeface="Poppins SemiBold" panose="00000700000000000000" pitchFamily="2" charset="0"/>
                <a:cs typeface="Poppins SemiBold" panose="00000700000000000000" pitchFamily="2" charset="0"/>
              </a:defRPr>
            </a:lvl1pPr>
          </a:lstStyle>
          <a:p>
            <a:fld id="{866D8E11-A83D-46AC-BA35-C493C365AC69}" type="slidenum">
              <a:rPr lang="en-US" smtClean="0"/>
              <a:pPr/>
              <a:t>‹#›</a:t>
            </a:fld>
            <a:endParaRPr lang="en-US"/>
          </a:p>
        </p:txBody>
      </p:sp>
      <p:grpSp>
        <p:nvGrpSpPr>
          <p:cNvPr id="14" name="Group 13">
            <a:extLst>
              <a:ext uri="{FF2B5EF4-FFF2-40B4-BE49-F238E27FC236}">
                <a16:creationId xmlns:a16="http://schemas.microsoft.com/office/drawing/2014/main" id="{7ADC953B-1085-7D4E-8BAF-9520C2CDA52C}"/>
              </a:ext>
            </a:extLst>
          </p:cNvPr>
          <p:cNvGrpSpPr/>
          <p:nvPr userDrawn="1"/>
        </p:nvGrpSpPr>
        <p:grpSpPr>
          <a:xfrm rot="16200000">
            <a:off x="6061664" y="-6061660"/>
            <a:ext cx="68678" cy="12192005"/>
            <a:chOff x="4713353" y="-1"/>
            <a:chExt cx="73891" cy="6858002"/>
          </a:xfrm>
        </p:grpSpPr>
        <p:sp>
          <p:nvSpPr>
            <p:cNvPr id="15" name="Rectangle 14">
              <a:extLst>
                <a:ext uri="{FF2B5EF4-FFF2-40B4-BE49-F238E27FC236}">
                  <a16:creationId xmlns:a16="http://schemas.microsoft.com/office/drawing/2014/main" id="{9F8BC6A8-0D3D-C448-963A-A211C6C5B8B4}"/>
                </a:ext>
              </a:extLst>
            </p:cNvPr>
            <p:cNvSpPr/>
            <p:nvPr userDrawn="1"/>
          </p:nvSpPr>
          <p:spPr>
            <a:xfrm>
              <a:off x="4713353" y="-1"/>
              <a:ext cx="73890" cy="411659"/>
            </a:xfrm>
            <a:prstGeom prst="rect">
              <a:avLst/>
            </a:prstGeom>
            <a:solidFill>
              <a:srgbClr val="245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42ADC63-4B7D-3345-BACF-34B283038F06}"/>
                </a:ext>
              </a:extLst>
            </p:cNvPr>
            <p:cNvSpPr/>
            <p:nvPr userDrawn="1"/>
          </p:nvSpPr>
          <p:spPr>
            <a:xfrm>
              <a:off x="4713354" y="1089421"/>
              <a:ext cx="73889" cy="3393281"/>
            </a:xfrm>
            <a:prstGeom prst="rect">
              <a:avLst/>
            </a:prstGeom>
            <a:solidFill>
              <a:srgbClr val="30B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9A3E77D-70C4-EE48-9C1D-4765F69FAC70}"/>
                </a:ext>
              </a:extLst>
            </p:cNvPr>
            <p:cNvSpPr/>
            <p:nvPr userDrawn="1"/>
          </p:nvSpPr>
          <p:spPr>
            <a:xfrm>
              <a:off x="4713354" y="4482703"/>
              <a:ext cx="73889" cy="67776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879999E-C896-7C4A-8A5B-E72A99E1C461}"/>
                </a:ext>
              </a:extLst>
            </p:cNvPr>
            <p:cNvSpPr/>
            <p:nvPr userDrawn="1"/>
          </p:nvSpPr>
          <p:spPr>
            <a:xfrm>
              <a:off x="4713354" y="5160465"/>
              <a:ext cx="73887" cy="1697536"/>
            </a:xfrm>
            <a:prstGeom prst="rect">
              <a:avLst/>
            </a:prstGeom>
            <a:solidFill>
              <a:srgbClr val="0C32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E748FD0-B8D6-6946-9DDC-0A0152A8D80D}"/>
                </a:ext>
              </a:extLst>
            </p:cNvPr>
            <p:cNvSpPr/>
            <p:nvPr userDrawn="1"/>
          </p:nvSpPr>
          <p:spPr>
            <a:xfrm>
              <a:off x="4713356" y="411657"/>
              <a:ext cx="73888" cy="6777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34675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Super Sub Divider Slide | Mint">
    <p:bg>
      <p:bgPr>
        <a:solidFill>
          <a:schemeClr val="accent5"/>
        </a:solidFill>
        <a:effectLst/>
      </p:bgPr>
    </p:bg>
    <p:spTree>
      <p:nvGrpSpPr>
        <p:cNvPr id="1" name=""/>
        <p:cNvGrpSpPr/>
        <p:nvPr/>
      </p:nvGrpSpPr>
      <p:grpSpPr>
        <a:xfrm>
          <a:off x="0" y="0"/>
          <a:ext cx="0" cy="0"/>
          <a:chOff x="0" y="0"/>
          <a:chExt cx="0" cy="0"/>
        </a:xfrm>
      </p:grpSpPr>
      <p:sp>
        <p:nvSpPr>
          <p:cNvPr id="21" name="TextBox 20"/>
          <p:cNvSpPr txBox="1"/>
          <p:nvPr userDrawn="1"/>
        </p:nvSpPr>
        <p:spPr>
          <a:xfrm>
            <a:off x="1194060" y="6294735"/>
            <a:ext cx="1230164" cy="123111"/>
          </a:xfrm>
          <a:prstGeom prst="rect">
            <a:avLst/>
          </a:prstGeom>
          <a:noFill/>
        </p:spPr>
        <p:txBody>
          <a:bodyPr wrap="square" lIns="0" tIns="0" rIns="0" bIns="0" rtlCol="0" anchor="t">
            <a:spAutoFit/>
          </a:bodyPr>
          <a:lstStyle/>
          <a:p>
            <a:r>
              <a:rPr lang="en-AU" sz="800">
                <a:solidFill>
                  <a:schemeClr val="tx2"/>
                </a:solidFill>
                <a:latin typeface="Poppins" panose="00000500000000000000" pitchFamily="2" charset="0"/>
                <a:cs typeface="Poppins" panose="00000500000000000000" pitchFamily="2" charset="0"/>
              </a:rPr>
              <a:t>Copyright © SUSE 2022</a:t>
            </a:r>
          </a:p>
        </p:txBody>
      </p:sp>
      <p:sp>
        <p:nvSpPr>
          <p:cNvPr id="58" name="Text Placeholder 24"/>
          <p:cNvSpPr>
            <a:spLocks noGrp="1"/>
          </p:cNvSpPr>
          <p:nvPr>
            <p:ph type="body" sz="quarter" idx="15" hasCustomPrompt="1"/>
          </p:nvPr>
        </p:nvSpPr>
        <p:spPr>
          <a:xfrm>
            <a:off x="731838" y="5023995"/>
            <a:ext cx="3458936" cy="914096"/>
          </a:xfrm>
          <a:prstGeom prst="rect">
            <a:avLst/>
          </a:prstGeom>
        </p:spPr>
        <p:txBody>
          <a:bodyPr lIns="0" tIns="0" rIns="0" bIns="0" anchor="t"/>
          <a:lstStyle>
            <a:lvl1pPr marL="0" indent="0">
              <a:lnSpc>
                <a:spcPct val="110000"/>
              </a:lnSpc>
              <a:spcBef>
                <a:spcPts val="0"/>
              </a:spcBef>
              <a:spcAft>
                <a:spcPts val="1000"/>
              </a:spcAft>
              <a:buNone/>
              <a:defRPr sz="1800" baseline="0">
                <a:solidFill>
                  <a:schemeClr val="tx2"/>
                </a:solidFill>
                <a:latin typeface="Poppins Light" panose="00000400000000000000" pitchFamily="2" charset="0"/>
                <a:cs typeface="Poppins Light" panose="00000400000000000000" pitchFamily="2" charset="0"/>
              </a:defRPr>
            </a:lvl1pPr>
          </a:lstStyle>
          <a:p>
            <a:pPr lvl="0"/>
            <a:r>
              <a:rPr lang="en-US"/>
              <a:t>This is a subheading. 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p:txBody>
      </p:sp>
      <p:sp>
        <p:nvSpPr>
          <p:cNvPr id="13" name="Text Placeholder 20">
            <a:extLst>
              <a:ext uri="{FF2B5EF4-FFF2-40B4-BE49-F238E27FC236}">
                <a16:creationId xmlns:a16="http://schemas.microsoft.com/office/drawing/2014/main" id="{02703006-D2CE-4446-8BD4-FCFA4AF880EB}"/>
              </a:ext>
            </a:extLst>
          </p:cNvPr>
          <p:cNvSpPr>
            <a:spLocks noGrp="1"/>
          </p:cNvSpPr>
          <p:nvPr>
            <p:ph type="body" sz="quarter" idx="16" hasCustomPrompt="1"/>
          </p:nvPr>
        </p:nvSpPr>
        <p:spPr>
          <a:xfrm>
            <a:off x="731838" y="2747145"/>
            <a:ext cx="3765733" cy="1341906"/>
          </a:xfrm>
          <a:prstGeom prst="rect">
            <a:avLst/>
          </a:prstGeom>
        </p:spPr>
        <p:txBody>
          <a:bodyPr wrap="square" lIns="0" tIns="0" rIns="0" bIns="0" anchor="b">
            <a:spAutoFit/>
          </a:bodyPr>
          <a:lstStyle>
            <a:lvl1pPr marL="0" indent="0">
              <a:lnSpc>
                <a:spcPct val="90000"/>
              </a:lnSpc>
              <a:spcBef>
                <a:spcPts val="0"/>
              </a:spcBef>
              <a:spcAft>
                <a:spcPts val="1000"/>
              </a:spcAft>
              <a:buNone/>
              <a:defRPr sz="3200" baseline="0">
                <a:solidFill>
                  <a:schemeClr val="tx2"/>
                </a:solidFill>
                <a:latin typeface="Poppins Medium" panose="00000600000000000000" pitchFamily="2" charset="0"/>
                <a:cs typeface="Poppins Medium" panose="00000600000000000000" pitchFamily="2" charset="0"/>
              </a:defRPr>
            </a:lvl1pPr>
          </a:lstStyle>
          <a:p>
            <a:pPr lvl="0"/>
            <a:r>
              <a:rPr lang="en-US"/>
              <a:t>This is a multi line heading for the super sub divider.</a:t>
            </a:r>
          </a:p>
        </p:txBody>
      </p:sp>
      <p:pic>
        <p:nvPicPr>
          <p:cNvPr id="11" name="Graphic 10">
            <a:extLst>
              <a:ext uri="{FF2B5EF4-FFF2-40B4-BE49-F238E27FC236}">
                <a16:creationId xmlns:a16="http://schemas.microsoft.com/office/drawing/2014/main" id="{20874D51-45CD-2C42-A5B5-201966148A9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67543" y="6184072"/>
            <a:ext cx="465930" cy="268806"/>
          </a:xfrm>
          <a:prstGeom prst="rect">
            <a:avLst/>
          </a:prstGeom>
        </p:spPr>
      </p:pic>
      <p:sp>
        <p:nvSpPr>
          <p:cNvPr id="12" name="Slide Number Placeholder 5">
            <a:extLst>
              <a:ext uri="{FF2B5EF4-FFF2-40B4-BE49-F238E27FC236}">
                <a16:creationId xmlns:a16="http://schemas.microsoft.com/office/drawing/2014/main" id="{8E18442F-EC75-DC47-A96E-6254B0D4F75C}"/>
              </a:ext>
            </a:extLst>
          </p:cNvPr>
          <p:cNvSpPr>
            <a:spLocks noGrp="1"/>
          </p:cNvSpPr>
          <p:nvPr>
            <p:ph type="sldNum" sz="quarter" idx="4"/>
          </p:nvPr>
        </p:nvSpPr>
        <p:spPr>
          <a:xfrm>
            <a:off x="11171275" y="6294734"/>
            <a:ext cx="288888" cy="123112"/>
          </a:xfrm>
          <a:prstGeom prst="rect">
            <a:avLst/>
          </a:prstGeom>
        </p:spPr>
        <p:txBody>
          <a:bodyPr vert="horz" wrap="square" lIns="0" tIns="0" rIns="0" bIns="0" rtlCol="0" anchor="t">
            <a:spAutoFit/>
          </a:bodyPr>
          <a:lstStyle>
            <a:lvl1pPr algn="r">
              <a:defRPr sz="800">
                <a:solidFill>
                  <a:schemeClr val="tx1"/>
                </a:solidFill>
                <a:latin typeface="Poppins SemiBold" panose="00000700000000000000" pitchFamily="2" charset="0"/>
                <a:cs typeface="Poppins SemiBold" panose="00000700000000000000" pitchFamily="2" charset="0"/>
              </a:defRPr>
            </a:lvl1pPr>
          </a:lstStyle>
          <a:p>
            <a:pPr algn="r"/>
            <a:fld id="{866D8E11-A83D-46AC-BA35-C493C365AC69}" type="slidenum">
              <a:rPr lang="en-US" smtClean="0"/>
              <a:pPr algn="r"/>
              <a:t>‹#›</a:t>
            </a:fld>
            <a:endParaRPr lang="en-US"/>
          </a:p>
        </p:txBody>
      </p:sp>
      <p:grpSp>
        <p:nvGrpSpPr>
          <p:cNvPr id="14" name="Group 13">
            <a:extLst>
              <a:ext uri="{FF2B5EF4-FFF2-40B4-BE49-F238E27FC236}">
                <a16:creationId xmlns:a16="http://schemas.microsoft.com/office/drawing/2014/main" id="{552328F1-1C37-0049-BCEA-CF949B09B43C}"/>
              </a:ext>
            </a:extLst>
          </p:cNvPr>
          <p:cNvGrpSpPr/>
          <p:nvPr userDrawn="1"/>
        </p:nvGrpSpPr>
        <p:grpSpPr>
          <a:xfrm rot="16200000">
            <a:off x="6061664" y="-6061660"/>
            <a:ext cx="68678" cy="12192005"/>
            <a:chOff x="4713353" y="-1"/>
            <a:chExt cx="73891" cy="6858002"/>
          </a:xfrm>
        </p:grpSpPr>
        <p:sp>
          <p:nvSpPr>
            <p:cNvPr id="15" name="Rectangle 14">
              <a:extLst>
                <a:ext uri="{FF2B5EF4-FFF2-40B4-BE49-F238E27FC236}">
                  <a16:creationId xmlns:a16="http://schemas.microsoft.com/office/drawing/2014/main" id="{60333F68-F2E8-B04C-B97F-3CB79F4A78B2}"/>
                </a:ext>
              </a:extLst>
            </p:cNvPr>
            <p:cNvSpPr/>
            <p:nvPr userDrawn="1"/>
          </p:nvSpPr>
          <p:spPr>
            <a:xfrm>
              <a:off x="4713353" y="-1"/>
              <a:ext cx="73890" cy="411659"/>
            </a:xfrm>
            <a:prstGeom prst="rect">
              <a:avLst/>
            </a:prstGeom>
            <a:solidFill>
              <a:srgbClr val="245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28711FC-3E65-E54C-9003-C4B34105F3EB}"/>
                </a:ext>
              </a:extLst>
            </p:cNvPr>
            <p:cNvSpPr/>
            <p:nvPr userDrawn="1"/>
          </p:nvSpPr>
          <p:spPr>
            <a:xfrm>
              <a:off x="4713354" y="1089421"/>
              <a:ext cx="73889" cy="3393281"/>
            </a:xfrm>
            <a:prstGeom prst="rect">
              <a:avLst/>
            </a:prstGeom>
            <a:solidFill>
              <a:srgbClr val="30B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2246E9D-D654-0A43-AE6E-DBE782E6EDCB}"/>
                </a:ext>
              </a:extLst>
            </p:cNvPr>
            <p:cNvSpPr/>
            <p:nvPr userDrawn="1"/>
          </p:nvSpPr>
          <p:spPr>
            <a:xfrm>
              <a:off x="4713354" y="4482703"/>
              <a:ext cx="73889" cy="677762"/>
            </a:xfrm>
            <a:prstGeom prst="rect">
              <a:avLst/>
            </a:prstGeom>
            <a:solidFill>
              <a:srgbClr val="FE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CB307F5-D582-044A-8833-37D83E22C72C}"/>
                </a:ext>
              </a:extLst>
            </p:cNvPr>
            <p:cNvSpPr/>
            <p:nvPr userDrawn="1"/>
          </p:nvSpPr>
          <p:spPr>
            <a:xfrm>
              <a:off x="4713354" y="5160465"/>
              <a:ext cx="73887" cy="1697536"/>
            </a:xfrm>
            <a:prstGeom prst="rect">
              <a:avLst/>
            </a:prstGeom>
            <a:solidFill>
              <a:srgbClr val="0C32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86395FA-F20E-4B4B-8E13-15D5886585F6}"/>
                </a:ext>
              </a:extLst>
            </p:cNvPr>
            <p:cNvSpPr/>
            <p:nvPr userDrawn="1"/>
          </p:nvSpPr>
          <p:spPr>
            <a:xfrm>
              <a:off x="4713356" y="411657"/>
              <a:ext cx="73888" cy="677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63034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Super Sub Divider Slide | Fog">
    <p:bg>
      <p:bgPr>
        <a:solidFill>
          <a:schemeClr val="bg2"/>
        </a:solidFill>
        <a:effectLst/>
      </p:bgPr>
    </p:bg>
    <p:spTree>
      <p:nvGrpSpPr>
        <p:cNvPr id="1" name=""/>
        <p:cNvGrpSpPr/>
        <p:nvPr/>
      </p:nvGrpSpPr>
      <p:grpSpPr>
        <a:xfrm>
          <a:off x="0" y="0"/>
          <a:ext cx="0" cy="0"/>
          <a:chOff x="0" y="0"/>
          <a:chExt cx="0" cy="0"/>
        </a:xfrm>
      </p:grpSpPr>
      <p:sp>
        <p:nvSpPr>
          <p:cNvPr id="21" name="TextBox 20"/>
          <p:cNvSpPr txBox="1"/>
          <p:nvPr userDrawn="1"/>
        </p:nvSpPr>
        <p:spPr>
          <a:xfrm>
            <a:off x="1194060" y="6294735"/>
            <a:ext cx="1230164" cy="123111"/>
          </a:xfrm>
          <a:prstGeom prst="rect">
            <a:avLst/>
          </a:prstGeom>
          <a:noFill/>
        </p:spPr>
        <p:txBody>
          <a:bodyPr wrap="square" lIns="0" tIns="0" rIns="0" bIns="0" rtlCol="0" anchor="t">
            <a:spAutoFit/>
          </a:bodyPr>
          <a:lstStyle/>
          <a:p>
            <a:r>
              <a:rPr lang="en-AU" sz="800">
                <a:solidFill>
                  <a:schemeClr val="tx2"/>
                </a:solidFill>
                <a:latin typeface="Poppins" panose="00000500000000000000" pitchFamily="2" charset="0"/>
                <a:cs typeface="Poppins" panose="00000500000000000000" pitchFamily="2" charset="0"/>
              </a:rPr>
              <a:t>Copyright © SUSE 2022 </a:t>
            </a:r>
          </a:p>
        </p:txBody>
      </p:sp>
      <p:sp>
        <p:nvSpPr>
          <p:cNvPr id="58" name="Text Placeholder 24"/>
          <p:cNvSpPr>
            <a:spLocks noGrp="1"/>
          </p:cNvSpPr>
          <p:nvPr>
            <p:ph type="body" sz="quarter" idx="15" hasCustomPrompt="1"/>
          </p:nvPr>
        </p:nvSpPr>
        <p:spPr>
          <a:xfrm>
            <a:off x="731838" y="5023995"/>
            <a:ext cx="3458936" cy="914096"/>
          </a:xfrm>
          <a:prstGeom prst="rect">
            <a:avLst/>
          </a:prstGeom>
        </p:spPr>
        <p:txBody>
          <a:bodyPr lIns="0" tIns="0" rIns="0" bIns="0" anchor="t"/>
          <a:lstStyle>
            <a:lvl1pPr marL="0" indent="0">
              <a:lnSpc>
                <a:spcPct val="110000"/>
              </a:lnSpc>
              <a:spcBef>
                <a:spcPts val="0"/>
              </a:spcBef>
              <a:spcAft>
                <a:spcPts val="1000"/>
              </a:spcAft>
              <a:buNone/>
              <a:defRPr sz="1800" baseline="0">
                <a:solidFill>
                  <a:schemeClr val="tx2"/>
                </a:solidFill>
                <a:latin typeface="Poppins Light" panose="00000400000000000000" pitchFamily="2" charset="0"/>
                <a:cs typeface="Poppins Light" panose="00000400000000000000" pitchFamily="2" charset="0"/>
              </a:defRPr>
            </a:lvl1pPr>
          </a:lstStyle>
          <a:p>
            <a:pPr lvl="0"/>
            <a:r>
              <a:rPr lang="en-US"/>
              <a:t>This is a subheading. 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p:txBody>
      </p:sp>
      <p:sp>
        <p:nvSpPr>
          <p:cNvPr id="13" name="Text Placeholder 20">
            <a:extLst>
              <a:ext uri="{FF2B5EF4-FFF2-40B4-BE49-F238E27FC236}">
                <a16:creationId xmlns:a16="http://schemas.microsoft.com/office/drawing/2014/main" id="{02703006-D2CE-4446-8BD4-FCFA4AF880EB}"/>
              </a:ext>
            </a:extLst>
          </p:cNvPr>
          <p:cNvSpPr>
            <a:spLocks noGrp="1"/>
          </p:cNvSpPr>
          <p:nvPr>
            <p:ph type="body" sz="quarter" idx="16" hasCustomPrompt="1"/>
          </p:nvPr>
        </p:nvSpPr>
        <p:spPr>
          <a:xfrm>
            <a:off x="731838" y="2747145"/>
            <a:ext cx="3765733" cy="1341906"/>
          </a:xfrm>
          <a:prstGeom prst="rect">
            <a:avLst/>
          </a:prstGeom>
        </p:spPr>
        <p:txBody>
          <a:bodyPr wrap="square" lIns="0" tIns="0" rIns="0" bIns="0" anchor="b">
            <a:spAutoFit/>
          </a:bodyPr>
          <a:lstStyle>
            <a:lvl1pPr marL="0" indent="0">
              <a:lnSpc>
                <a:spcPct val="90000"/>
              </a:lnSpc>
              <a:spcBef>
                <a:spcPts val="0"/>
              </a:spcBef>
              <a:spcAft>
                <a:spcPts val="1000"/>
              </a:spcAft>
              <a:buNone/>
              <a:defRPr sz="3200" baseline="0">
                <a:solidFill>
                  <a:schemeClr val="tx2"/>
                </a:solidFill>
                <a:latin typeface="Poppins Medium" panose="00000600000000000000" pitchFamily="2" charset="0"/>
                <a:cs typeface="Poppins Medium" panose="00000600000000000000" pitchFamily="2" charset="0"/>
              </a:defRPr>
            </a:lvl1pPr>
          </a:lstStyle>
          <a:p>
            <a:pPr lvl="0"/>
            <a:r>
              <a:rPr lang="en-US"/>
              <a:t>This is a multi line heading for the super sub divider.</a:t>
            </a:r>
          </a:p>
        </p:txBody>
      </p:sp>
      <p:pic>
        <p:nvPicPr>
          <p:cNvPr id="11" name="Graphic 10">
            <a:extLst>
              <a:ext uri="{FF2B5EF4-FFF2-40B4-BE49-F238E27FC236}">
                <a16:creationId xmlns:a16="http://schemas.microsoft.com/office/drawing/2014/main" id="{20874D51-45CD-2C42-A5B5-201966148A9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67543" y="6184072"/>
            <a:ext cx="465930" cy="268806"/>
          </a:xfrm>
          <a:prstGeom prst="rect">
            <a:avLst/>
          </a:prstGeom>
        </p:spPr>
      </p:pic>
      <p:sp>
        <p:nvSpPr>
          <p:cNvPr id="12" name="Slide Number Placeholder 5">
            <a:extLst>
              <a:ext uri="{FF2B5EF4-FFF2-40B4-BE49-F238E27FC236}">
                <a16:creationId xmlns:a16="http://schemas.microsoft.com/office/drawing/2014/main" id="{8E18442F-EC75-DC47-A96E-6254B0D4F75C}"/>
              </a:ext>
            </a:extLst>
          </p:cNvPr>
          <p:cNvSpPr>
            <a:spLocks noGrp="1"/>
          </p:cNvSpPr>
          <p:nvPr>
            <p:ph type="sldNum" sz="quarter" idx="4"/>
          </p:nvPr>
        </p:nvSpPr>
        <p:spPr>
          <a:xfrm>
            <a:off x="11171275" y="6294734"/>
            <a:ext cx="288888" cy="123112"/>
          </a:xfrm>
          <a:prstGeom prst="rect">
            <a:avLst/>
          </a:prstGeom>
        </p:spPr>
        <p:txBody>
          <a:bodyPr vert="horz" wrap="square" lIns="0" tIns="0" rIns="0" bIns="0" rtlCol="0" anchor="t">
            <a:spAutoFit/>
          </a:bodyPr>
          <a:lstStyle>
            <a:lvl1pPr algn="r">
              <a:defRPr sz="800">
                <a:solidFill>
                  <a:schemeClr val="tx1"/>
                </a:solidFill>
                <a:latin typeface="Poppins SemiBold" panose="00000700000000000000" pitchFamily="2" charset="0"/>
                <a:cs typeface="Poppins SemiBold" panose="00000700000000000000" pitchFamily="2" charset="0"/>
              </a:defRPr>
            </a:lvl1pPr>
          </a:lstStyle>
          <a:p>
            <a:pPr algn="r"/>
            <a:fld id="{866D8E11-A83D-46AC-BA35-C493C365AC69}" type="slidenum">
              <a:rPr lang="en-US" smtClean="0"/>
              <a:pPr algn="r"/>
              <a:t>‹#›</a:t>
            </a:fld>
            <a:endParaRPr lang="en-US"/>
          </a:p>
        </p:txBody>
      </p:sp>
      <p:grpSp>
        <p:nvGrpSpPr>
          <p:cNvPr id="14" name="Group 13">
            <a:extLst>
              <a:ext uri="{FF2B5EF4-FFF2-40B4-BE49-F238E27FC236}">
                <a16:creationId xmlns:a16="http://schemas.microsoft.com/office/drawing/2014/main" id="{189BCCB6-B073-0246-A9DF-ADDD8F47E9D7}"/>
              </a:ext>
            </a:extLst>
          </p:cNvPr>
          <p:cNvGrpSpPr/>
          <p:nvPr userDrawn="1"/>
        </p:nvGrpSpPr>
        <p:grpSpPr>
          <a:xfrm rot="16200000">
            <a:off x="6061664" y="-6061660"/>
            <a:ext cx="68678" cy="12192005"/>
            <a:chOff x="4713353" y="-1"/>
            <a:chExt cx="73891" cy="6858002"/>
          </a:xfrm>
        </p:grpSpPr>
        <p:sp>
          <p:nvSpPr>
            <p:cNvPr id="15" name="Rectangle 14">
              <a:extLst>
                <a:ext uri="{FF2B5EF4-FFF2-40B4-BE49-F238E27FC236}">
                  <a16:creationId xmlns:a16="http://schemas.microsoft.com/office/drawing/2014/main" id="{176AD4B7-A774-524B-A5C5-99E73FFB9F2C}"/>
                </a:ext>
              </a:extLst>
            </p:cNvPr>
            <p:cNvSpPr/>
            <p:nvPr userDrawn="1"/>
          </p:nvSpPr>
          <p:spPr>
            <a:xfrm>
              <a:off x="4713353" y="-1"/>
              <a:ext cx="73890" cy="411659"/>
            </a:xfrm>
            <a:prstGeom prst="rect">
              <a:avLst/>
            </a:prstGeom>
            <a:solidFill>
              <a:srgbClr val="245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D6A36F3-2C8D-194F-AEFC-5735C3E76D4F}"/>
                </a:ext>
              </a:extLst>
            </p:cNvPr>
            <p:cNvSpPr/>
            <p:nvPr userDrawn="1"/>
          </p:nvSpPr>
          <p:spPr>
            <a:xfrm>
              <a:off x="4713354" y="1089421"/>
              <a:ext cx="73889" cy="3393281"/>
            </a:xfrm>
            <a:prstGeom prst="rect">
              <a:avLst/>
            </a:prstGeom>
            <a:solidFill>
              <a:srgbClr val="30B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C3F599B-F5A1-C44B-90BC-29D18F73CD8E}"/>
                </a:ext>
              </a:extLst>
            </p:cNvPr>
            <p:cNvSpPr/>
            <p:nvPr userDrawn="1"/>
          </p:nvSpPr>
          <p:spPr>
            <a:xfrm>
              <a:off x="4713354" y="4482703"/>
              <a:ext cx="73889" cy="677762"/>
            </a:xfrm>
            <a:prstGeom prst="rect">
              <a:avLst/>
            </a:prstGeom>
            <a:solidFill>
              <a:srgbClr val="FE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575D019-F165-B34E-8815-6002B2FECED8}"/>
                </a:ext>
              </a:extLst>
            </p:cNvPr>
            <p:cNvSpPr/>
            <p:nvPr userDrawn="1"/>
          </p:nvSpPr>
          <p:spPr>
            <a:xfrm>
              <a:off x="4713354" y="5160465"/>
              <a:ext cx="73887" cy="1697536"/>
            </a:xfrm>
            <a:prstGeom prst="rect">
              <a:avLst/>
            </a:prstGeom>
            <a:solidFill>
              <a:srgbClr val="0C32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1580E27-2FC6-9F45-A7F5-ED76E4EDB20F}"/>
                </a:ext>
              </a:extLst>
            </p:cNvPr>
            <p:cNvSpPr/>
            <p:nvPr userDrawn="1"/>
          </p:nvSpPr>
          <p:spPr>
            <a:xfrm>
              <a:off x="4713356" y="411657"/>
              <a:ext cx="73888" cy="6777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44727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Headline | Subheadline | Icons">
    <p:spTree>
      <p:nvGrpSpPr>
        <p:cNvPr id="1" name=""/>
        <p:cNvGrpSpPr/>
        <p:nvPr/>
      </p:nvGrpSpPr>
      <p:grpSpPr>
        <a:xfrm>
          <a:off x="0" y="0"/>
          <a:ext cx="0" cy="0"/>
          <a:chOff x="0" y="0"/>
          <a:chExt cx="0" cy="0"/>
        </a:xfrm>
      </p:grpSpPr>
      <p:sp>
        <p:nvSpPr>
          <p:cNvPr id="12" name="Bildplatzhalter 10">
            <a:extLst>
              <a:ext uri="{FF2B5EF4-FFF2-40B4-BE49-F238E27FC236}">
                <a16:creationId xmlns:a16="http://schemas.microsoft.com/office/drawing/2014/main" id="{5D67BAC3-7D92-43E0-B541-3CD20D3B1C92}"/>
              </a:ext>
            </a:extLst>
          </p:cNvPr>
          <p:cNvSpPr>
            <a:spLocks noGrp="1"/>
          </p:cNvSpPr>
          <p:nvPr>
            <p:ph type="pic" sz="quarter" idx="12"/>
          </p:nvPr>
        </p:nvSpPr>
        <p:spPr>
          <a:xfrm>
            <a:off x="6762750" y="1388787"/>
            <a:ext cx="756000" cy="756000"/>
          </a:xfrm>
          <a:noFill/>
          <a:ln>
            <a:noFill/>
          </a:ln>
        </p:spPr>
        <p:txBody>
          <a:bodyPr tIns="432000" anchor="ctr" anchorCtr="1">
            <a:noAutofit/>
          </a:bodyPr>
          <a:lstStyle>
            <a:lvl1pPr marL="0" indent="0" algn="ctr">
              <a:buNone/>
              <a:defRPr sz="700">
                <a:solidFill>
                  <a:schemeClr val="accent3"/>
                </a:solidFill>
              </a:defRPr>
            </a:lvl1pPr>
          </a:lstStyle>
          <a:p>
            <a:endParaRPr lang="en-US" noProof="0"/>
          </a:p>
          <a:p>
            <a:endParaRPr lang="en-US" noProof="0"/>
          </a:p>
        </p:txBody>
      </p:sp>
      <p:sp>
        <p:nvSpPr>
          <p:cNvPr id="13" name="Bildplatzhalter 10">
            <a:extLst>
              <a:ext uri="{FF2B5EF4-FFF2-40B4-BE49-F238E27FC236}">
                <a16:creationId xmlns:a16="http://schemas.microsoft.com/office/drawing/2014/main" id="{67D7F198-E709-415B-BE81-7F4E9163A651}"/>
              </a:ext>
            </a:extLst>
          </p:cNvPr>
          <p:cNvSpPr>
            <a:spLocks noGrp="1"/>
          </p:cNvSpPr>
          <p:nvPr>
            <p:ph type="pic" sz="quarter" idx="16"/>
          </p:nvPr>
        </p:nvSpPr>
        <p:spPr>
          <a:xfrm>
            <a:off x="6762750" y="5373338"/>
            <a:ext cx="756000" cy="756000"/>
          </a:xfrm>
          <a:noFill/>
          <a:ln>
            <a:noFill/>
          </a:ln>
        </p:spPr>
        <p:txBody>
          <a:bodyPr tIns="432000" anchor="ctr" anchorCtr="1">
            <a:noAutofit/>
          </a:bodyPr>
          <a:lstStyle>
            <a:lvl1pPr marL="0" indent="0" algn="ctr">
              <a:buNone/>
              <a:defRPr sz="700">
                <a:solidFill>
                  <a:schemeClr val="accent3"/>
                </a:solidFill>
              </a:defRPr>
            </a:lvl1pPr>
          </a:lstStyle>
          <a:p>
            <a:endParaRPr lang="en-US" noProof="0"/>
          </a:p>
          <a:p>
            <a:endParaRPr lang="en-US" noProof="0"/>
          </a:p>
        </p:txBody>
      </p:sp>
      <p:sp>
        <p:nvSpPr>
          <p:cNvPr id="14" name="Bildplatzhalter 10">
            <a:extLst>
              <a:ext uri="{FF2B5EF4-FFF2-40B4-BE49-F238E27FC236}">
                <a16:creationId xmlns:a16="http://schemas.microsoft.com/office/drawing/2014/main" id="{CB952A7B-F5FC-400A-9984-9EEA1CE60801}"/>
              </a:ext>
            </a:extLst>
          </p:cNvPr>
          <p:cNvSpPr>
            <a:spLocks noGrp="1"/>
          </p:cNvSpPr>
          <p:nvPr>
            <p:ph type="pic" sz="quarter" idx="17"/>
          </p:nvPr>
        </p:nvSpPr>
        <p:spPr>
          <a:xfrm>
            <a:off x="6762750" y="2384925"/>
            <a:ext cx="756000" cy="756000"/>
          </a:xfrm>
          <a:noFill/>
          <a:ln>
            <a:noFill/>
          </a:ln>
        </p:spPr>
        <p:txBody>
          <a:bodyPr tIns="432000" anchor="ctr" anchorCtr="1">
            <a:noAutofit/>
          </a:bodyPr>
          <a:lstStyle>
            <a:lvl1pPr marL="0" indent="0" algn="ctr">
              <a:buNone/>
              <a:defRPr sz="700">
                <a:solidFill>
                  <a:schemeClr val="accent3"/>
                </a:solidFill>
              </a:defRPr>
            </a:lvl1pPr>
          </a:lstStyle>
          <a:p>
            <a:endParaRPr lang="en-US" noProof="0"/>
          </a:p>
          <a:p>
            <a:endParaRPr lang="en-US" noProof="0"/>
          </a:p>
        </p:txBody>
      </p:sp>
      <p:sp>
        <p:nvSpPr>
          <p:cNvPr id="15" name="Bildplatzhalter 10">
            <a:extLst>
              <a:ext uri="{FF2B5EF4-FFF2-40B4-BE49-F238E27FC236}">
                <a16:creationId xmlns:a16="http://schemas.microsoft.com/office/drawing/2014/main" id="{BD031F10-54AE-47EF-96AC-9FA4867FC2D2}"/>
              </a:ext>
            </a:extLst>
          </p:cNvPr>
          <p:cNvSpPr>
            <a:spLocks noGrp="1"/>
          </p:cNvSpPr>
          <p:nvPr>
            <p:ph type="pic" sz="quarter" idx="18"/>
          </p:nvPr>
        </p:nvSpPr>
        <p:spPr>
          <a:xfrm>
            <a:off x="6762750" y="3381063"/>
            <a:ext cx="756000" cy="756000"/>
          </a:xfrm>
          <a:noFill/>
          <a:ln>
            <a:noFill/>
          </a:ln>
        </p:spPr>
        <p:txBody>
          <a:bodyPr tIns="432000" anchor="ctr" anchorCtr="1">
            <a:noAutofit/>
          </a:bodyPr>
          <a:lstStyle>
            <a:lvl1pPr marL="0" indent="0" algn="ctr">
              <a:buNone/>
              <a:defRPr sz="700">
                <a:solidFill>
                  <a:schemeClr val="accent3"/>
                </a:solidFill>
              </a:defRPr>
            </a:lvl1pPr>
          </a:lstStyle>
          <a:p>
            <a:endParaRPr lang="en-US" noProof="0"/>
          </a:p>
          <a:p>
            <a:endParaRPr lang="en-US" noProof="0"/>
          </a:p>
        </p:txBody>
      </p:sp>
      <p:sp>
        <p:nvSpPr>
          <p:cNvPr id="20" name="Bildplatzhalter 10">
            <a:extLst>
              <a:ext uri="{FF2B5EF4-FFF2-40B4-BE49-F238E27FC236}">
                <a16:creationId xmlns:a16="http://schemas.microsoft.com/office/drawing/2014/main" id="{79C348CD-775B-4614-8743-2F2363301029}"/>
              </a:ext>
            </a:extLst>
          </p:cNvPr>
          <p:cNvSpPr>
            <a:spLocks noGrp="1"/>
          </p:cNvSpPr>
          <p:nvPr>
            <p:ph type="pic" sz="quarter" idx="19"/>
          </p:nvPr>
        </p:nvSpPr>
        <p:spPr>
          <a:xfrm>
            <a:off x="6762750" y="4377201"/>
            <a:ext cx="756000" cy="756000"/>
          </a:xfrm>
          <a:noFill/>
          <a:ln>
            <a:noFill/>
          </a:ln>
        </p:spPr>
        <p:txBody>
          <a:bodyPr tIns="432000" anchor="ctr" anchorCtr="1">
            <a:noAutofit/>
          </a:bodyPr>
          <a:lstStyle>
            <a:lvl1pPr marL="0" indent="0" algn="ctr">
              <a:buNone/>
              <a:defRPr sz="700">
                <a:solidFill>
                  <a:schemeClr val="accent3"/>
                </a:solidFill>
              </a:defRPr>
            </a:lvl1pPr>
          </a:lstStyle>
          <a:p>
            <a:endParaRPr lang="en-US" noProof="0"/>
          </a:p>
          <a:p>
            <a:endParaRPr lang="en-US" noProof="0"/>
          </a:p>
        </p:txBody>
      </p:sp>
      <p:sp>
        <p:nvSpPr>
          <p:cNvPr id="24" name="Textplatzhalter 16">
            <a:extLst>
              <a:ext uri="{FF2B5EF4-FFF2-40B4-BE49-F238E27FC236}">
                <a16:creationId xmlns:a16="http://schemas.microsoft.com/office/drawing/2014/main" id="{86DAC2C3-E842-461C-881D-FF7387D486F8}"/>
              </a:ext>
            </a:extLst>
          </p:cNvPr>
          <p:cNvSpPr>
            <a:spLocks noGrp="1"/>
          </p:cNvSpPr>
          <p:nvPr>
            <p:ph type="body" sz="quarter" idx="21"/>
          </p:nvPr>
        </p:nvSpPr>
        <p:spPr>
          <a:xfrm>
            <a:off x="7969250" y="5663973"/>
            <a:ext cx="3490913" cy="231602"/>
          </a:xfrm>
        </p:spPr>
        <p:txBody>
          <a:bodyPr wrap="square">
            <a:spAutoFit/>
          </a:bodyPr>
          <a:lstStyle>
            <a:lvl1pPr marL="0" indent="0">
              <a:lnSpc>
                <a:spcPct val="110000"/>
              </a:lnSpc>
              <a:spcBef>
                <a:spcPts val="500"/>
              </a:spcBef>
              <a:buNone/>
              <a:defRPr sz="1400" spc="20" baseline="0">
                <a:solidFill>
                  <a:schemeClr val="tx1"/>
                </a:solidFill>
                <a:latin typeface="+mn-lt"/>
              </a:defRPr>
            </a:lvl1pPr>
          </a:lstStyle>
          <a:p>
            <a:pPr lvl="0"/>
            <a:endParaRPr lang="en-US" noProof="0"/>
          </a:p>
        </p:txBody>
      </p:sp>
      <p:sp>
        <p:nvSpPr>
          <p:cNvPr id="31" name="Textplatzhalter 16">
            <a:extLst>
              <a:ext uri="{FF2B5EF4-FFF2-40B4-BE49-F238E27FC236}">
                <a16:creationId xmlns:a16="http://schemas.microsoft.com/office/drawing/2014/main" id="{86DAC2C3-E842-461C-881D-FF7387D486F8}"/>
              </a:ext>
            </a:extLst>
          </p:cNvPr>
          <p:cNvSpPr>
            <a:spLocks noGrp="1"/>
          </p:cNvSpPr>
          <p:nvPr>
            <p:ph type="body" sz="quarter" idx="22"/>
          </p:nvPr>
        </p:nvSpPr>
        <p:spPr>
          <a:xfrm>
            <a:off x="7969250" y="4663439"/>
            <a:ext cx="3490913" cy="231602"/>
          </a:xfrm>
        </p:spPr>
        <p:txBody>
          <a:bodyPr wrap="square">
            <a:spAutoFit/>
          </a:bodyPr>
          <a:lstStyle>
            <a:lvl1pPr marL="0" indent="0">
              <a:lnSpc>
                <a:spcPct val="110000"/>
              </a:lnSpc>
              <a:spcBef>
                <a:spcPts val="500"/>
              </a:spcBef>
              <a:buNone/>
              <a:defRPr sz="1400" spc="20" baseline="0">
                <a:solidFill>
                  <a:schemeClr val="tx1"/>
                </a:solidFill>
                <a:latin typeface="+mn-lt"/>
              </a:defRPr>
            </a:lvl1pPr>
          </a:lstStyle>
          <a:p>
            <a:pPr lvl="0"/>
            <a:endParaRPr lang="en-US" noProof="0"/>
          </a:p>
        </p:txBody>
      </p:sp>
      <p:sp>
        <p:nvSpPr>
          <p:cNvPr id="32" name="Textplatzhalter 16">
            <a:extLst>
              <a:ext uri="{FF2B5EF4-FFF2-40B4-BE49-F238E27FC236}">
                <a16:creationId xmlns:a16="http://schemas.microsoft.com/office/drawing/2014/main" id="{86DAC2C3-E842-461C-881D-FF7387D486F8}"/>
              </a:ext>
            </a:extLst>
          </p:cNvPr>
          <p:cNvSpPr>
            <a:spLocks noGrp="1"/>
          </p:cNvSpPr>
          <p:nvPr>
            <p:ph type="body" sz="quarter" idx="23"/>
          </p:nvPr>
        </p:nvSpPr>
        <p:spPr>
          <a:xfrm>
            <a:off x="7969250" y="3662906"/>
            <a:ext cx="3490913" cy="231602"/>
          </a:xfrm>
        </p:spPr>
        <p:txBody>
          <a:bodyPr wrap="square">
            <a:spAutoFit/>
          </a:bodyPr>
          <a:lstStyle>
            <a:lvl1pPr marL="0" indent="0">
              <a:lnSpc>
                <a:spcPct val="110000"/>
              </a:lnSpc>
              <a:spcBef>
                <a:spcPts val="500"/>
              </a:spcBef>
              <a:buNone/>
              <a:defRPr sz="1400" spc="20" baseline="0">
                <a:solidFill>
                  <a:schemeClr val="tx1"/>
                </a:solidFill>
                <a:latin typeface="+mn-lt"/>
              </a:defRPr>
            </a:lvl1pPr>
          </a:lstStyle>
          <a:p>
            <a:pPr lvl="0"/>
            <a:endParaRPr lang="en-US" noProof="0"/>
          </a:p>
        </p:txBody>
      </p:sp>
      <p:sp>
        <p:nvSpPr>
          <p:cNvPr id="33" name="Textplatzhalter 16">
            <a:extLst>
              <a:ext uri="{FF2B5EF4-FFF2-40B4-BE49-F238E27FC236}">
                <a16:creationId xmlns:a16="http://schemas.microsoft.com/office/drawing/2014/main" id="{86DAC2C3-E842-461C-881D-FF7387D486F8}"/>
              </a:ext>
            </a:extLst>
          </p:cNvPr>
          <p:cNvSpPr>
            <a:spLocks noGrp="1"/>
          </p:cNvSpPr>
          <p:nvPr>
            <p:ph type="body" sz="quarter" idx="24"/>
          </p:nvPr>
        </p:nvSpPr>
        <p:spPr>
          <a:xfrm>
            <a:off x="7969250" y="2662373"/>
            <a:ext cx="3490913" cy="231602"/>
          </a:xfrm>
        </p:spPr>
        <p:txBody>
          <a:bodyPr wrap="square">
            <a:spAutoFit/>
          </a:bodyPr>
          <a:lstStyle>
            <a:lvl1pPr marL="0" indent="0">
              <a:lnSpc>
                <a:spcPct val="110000"/>
              </a:lnSpc>
              <a:spcBef>
                <a:spcPts val="500"/>
              </a:spcBef>
              <a:buNone/>
              <a:defRPr sz="1400" spc="20" baseline="0">
                <a:solidFill>
                  <a:schemeClr val="tx1"/>
                </a:solidFill>
                <a:latin typeface="+mn-lt"/>
              </a:defRPr>
            </a:lvl1pPr>
          </a:lstStyle>
          <a:p>
            <a:pPr lvl="0"/>
            <a:endParaRPr lang="en-US" noProof="0"/>
          </a:p>
        </p:txBody>
      </p:sp>
      <p:sp>
        <p:nvSpPr>
          <p:cNvPr id="34" name="Textplatzhalter 16">
            <a:extLst>
              <a:ext uri="{FF2B5EF4-FFF2-40B4-BE49-F238E27FC236}">
                <a16:creationId xmlns:a16="http://schemas.microsoft.com/office/drawing/2014/main" id="{86DAC2C3-E842-461C-881D-FF7387D486F8}"/>
              </a:ext>
            </a:extLst>
          </p:cNvPr>
          <p:cNvSpPr>
            <a:spLocks noGrp="1"/>
          </p:cNvSpPr>
          <p:nvPr>
            <p:ph type="body" sz="quarter" idx="25"/>
          </p:nvPr>
        </p:nvSpPr>
        <p:spPr>
          <a:xfrm>
            <a:off x="7969250" y="1661840"/>
            <a:ext cx="3490913" cy="231602"/>
          </a:xfrm>
        </p:spPr>
        <p:txBody>
          <a:bodyPr wrap="square">
            <a:spAutoFit/>
          </a:bodyPr>
          <a:lstStyle>
            <a:lvl1pPr marL="0" indent="0">
              <a:lnSpc>
                <a:spcPct val="110000"/>
              </a:lnSpc>
              <a:spcBef>
                <a:spcPts val="500"/>
              </a:spcBef>
              <a:buNone/>
              <a:defRPr sz="1400" spc="20" baseline="0">
                <a:solidFill>
                  <a:schemeClr val="tx1"/>
                </a:solidFill>
                <a:latin typeface="+mn-lt"/>
              </a:defRPr>
            </a:lvl1pPr>
          </a:lstStyle>
          <a:p>
            <a:pPr lvl="0"/>
            <a:endParaRPr lang="en-US" noProof="0"/>
          </a:p>
        </p:txBody>
      </p:sp>
      <p:sp>
        <p:nvSpPr>
          <p:cNvPr id="23" name="Text Placeholder 24">
            <a:extLst>
              <a:ext uri="{FF2B5EF4-FFF2-40B4-BE49-F238E27FC236}">
                <a16:creationId xmlns:a16="http://schemas.microsoft.com/office/drawing/2014/main" id="{FB69FC29-E567-7D44-A95F-434E7F0ECF54}"/>
              </a:ext>
            </a:extLst>
          </p:cNvPr>
          <p:cNvSpPr>
            <a:spLocks noGrp="1"/>
          </p:cNvSpPr>
          <p:nvPr>
            <p:ph type="body" sz="quarter" idx="15" hasCustomPrompt="1"/>
          </p:nvPr>
        </p:nvSpPr>
        <p:spPr>
          <a:xfrm>
            <a:off x="731838" y="2286627"/>
            <a:ext cx="4695825" cy="1346522"/>
          </a:xfrm>
          <a:prstGeom prst="rect">
            <a:avLst/>
          </a:prstGeom>
        </p:spPr>
        <p:txBody>
          <a:bodyPr lIns="0" tIns="0" rIns="0" bIns="0"/>
          <a:lstStyle>
            <a:lvl1pPr marL="0" indent="0">
              <a:lnSpc>
                <a:spcPct val="110000"/>
              </a:lnSpc>
              <a:spcAft>
                <a:spcPts val="1000"/>
              </a:spcAft>
              <a:buNone/>
              <a:defRPr sz="2000" baseline="0">
                <a:solidFill>
                  <a:schemeClr val="tx2"/>
                </a:solidFill>
                <a:latin typeface="Poppins Light" panose="00000400000000000000" pitchFamily="2" charset="0"/>
                <a:cs typeface="Poppins Light" panose="00000400000000000000" pitchFamily="2" charset="0"/>
              </a:defRPr>
            </a:lvl1pPr>
          </a:lstStyle>
          <a:p>
            <a:pPr lvl="0"/>
            <a:r>
              <a:rPr lang="en-US"/>
              <a:t>This is a subheading. 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 </a:t>
            </a:r>
            <a:r>
              <a:rPr lang="en-US" err="1"/>
              <a:t>euismod</a:t>
            </a:r>
            <a:r>
              <a:rPr lang="en-US"/>
              <a:t>.</a:t>
            </a:r>
          </a:p>
        </p:txBody>
      </p:sp>
      <p:sp>
        <p:nvSpPr>
          <p:cNvPr id="27" name="Slide Number Placeholder 5">
            <a:extLst>
              <a:ext uri="{FF2B5EF4-FFF2-40B4-BE49-F238E27FC236}">
                <a16:creationId xmlns:a16="http://schemas.microsoft.com/office/drawing/2014/main" id="{E9DA4685-36AF-6644-AB4D-7D4F71AD008A}"/>
              </a:ext>
            </a:extLst>
          </p:cNvPr>
          <p:cNvSpPr>
            <a:spLocks noGrp="1"/>
          </p:cNvSpPr>
          <p:nvPr>
            <p:ph type="sldNum" sz="quarter" idx="4"/>
          </p:nvPr>
        </p:nvSpPr>
        <p:spPr>
          <a:xfrm>
            <a:off x="11171275" y="6294734"/>
            <a:ext cx="288888" cy="123112"/>
          </a:xfrm>
          <a:prstGeom prst="rect">
            <a:avLst/>
          </a:prstGeom>
        </p:spPr>
        <p:txBody>
          <a:bodyPr vert="horz" wrap="square" lIns="0" tIns="0" rIns="0" bIns="0" rtlCol="0" anchor="t">
            <a:spAutoFit/>
          </a:bodyPr>
          <a:lstStyle>
            <a:lvl1pPr algn="r">
              <a:defRPr sz="800">
                <a:solidFill>
                  <a:schemeClr val="tx1"/>
                </a:solidFill>
                <a:latin typeface="Poppins SemiBold" panose="00000700000000000000" pitchFamily="2" charset="0"/>
                <a:cs typeface="Poppins SemiBold" panose="00000700000000000000" pitchFamily="2" charset="0"/>
              </a:defRPr>
            </a:lvl1pPr>
          </a:lstStyle>
          <a:p>
            <a:pPr algn="r"/>
            <a:fld id="{866D8E11-A83D-46AC-BA35-C493C365AC69}" type="slidenum">
              <a:rPr lang="en-US" smtClean="0"/>
              <a:pPr algn="r"/>
              <a:t>‹#›</a:t>
            </a:fld>
            <a:endParaRPr lang="en-US"/>
          </a:p>
        </p:txBody>
      </p:sp>
      <p:pic>
        <p:nvPicPr>
          <p:cNvPr id="29" name="Graphic 28">
            <a:extLst>
              <a:ext uri="{FF2B5EF4-FFF2-40B4-BE49-F238E27FC236}">
                <a16:creationId xmlns:a16="http://schemas.microsoft.com/office/drawing/2014/main" id="{3DAA501D-CE63-134E-B5A2-2D805BF40FB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67542" y="6184072"/>
            <a:ext cx="465932" cy="268807"/>
          </a:xfrm>
          <a:prstGeom prst="rect">
            <a:avLst/>
          </a:prstGeom>
        </p:spPr>
      </p:pic>
      <p:sp>
        <p:nvSpPr>
          <p:cNvPr id="25" name="Title Placeholder 22">
            <a:extLst>
              <a:ext uri="{FF2B5EF4-FFF2-40B4-BE49-F238E27FC236}">
                <a16:creationId xmlns:a16="http://schemas.microsoft.com/office/drawing/2014/main" id="{F08F6046-6A30-CF4F-8543-B62419904EB8}"/>
              </a:ext>
            </a:extLst>
          </p:cNvPr>
          <p:cNvSpPr>
            <a:spLocks noGrp="1"/>
          </p:cNvSpPr>
          <p:nvPr>
            <p:ph type="title" hasCustomPrompt="1"/>
          </p:nvPr>
        </p:nvSpPr>
        <p:spPr>
          <a:xfrm>
            <a:off x="731837" y="499590"/>
            <a:ext cx="4695825" cy="898708"/>
          </a:xfrm>
          <a:prstGeom prst="rect">
            <a:avLst/>
          </a:prstGeom>
        </p:spPr>
        <p:txBody>
          <a:bodyPr vert="horz" wrap="square" lIns="0" tIns="0" rIns="0" bIns="0" rtlCol="0" anchor="ctr">
            <a:spAutoFit/>
          </a:bodyPr>
          <a:lstStyle/>
          <a:p>
            <a:r>
              <a:rPr lang="en-US"/>
              <a:t>This is a multi line headline with icons. </a:t>
            </a:r>
          </a:p>
        </p:txBody>
      </p:sp>
      <p:grpSp>
        <p:nvGrpSpPr>
          <p:cNvPr id="26" name="Group 25">
            <a:extLst>
              <a:ext uri="{FF2B5EF4-FFF2-40B4-BE49-F238E27FC236}">
                <a16:creationId xmlns:a16="http://schemas.microsoft.com/office/drawing/2014/main" id="{0022B955-20E0-0343-B55F-213BAA9C473D}"/>
              </a:ext>
            </a:extLst>
          </p:cNvPr>
          <p:cNvGrpSpPr/>
          <p:nvPr userDrawn="1"/>
        </p:nvGrpSpPr>
        <p:grpSpPr>
          <a:xfrm rot="16200000">
            <a:off x="6061664" y="-6061660"/>
            <a:ext cx="68678" cy="12192005"/>
            <a:chOff x="4713353" y="-1"/>
            <a:chExt cx="73891" cy="6858002"/>
          </a:xfrm>
        </p:grpSpPr>
        <p:sp>
          <p:nvSpPr>
            <p:cNvPr id="28" name="Rectangle 27">
              <a:extLst>
                <a:ext uri="{FF2B5EF4-FFF2-40B4-BE49-F238E27FC236}">
                  <a16:creationId xmlns:a16="http://schemas.microsoft.com/office/drawing/2014/main" id="{85E45FAA-2983-8A4F-8447-E44C824E213B}"/>
                </a:ext>
              </a:extLst>
            </p:cNvPr>
            <p:cNvSpPr/>
            <p:nvPr userDrawn="1"/>
          </p:nvSpPr>
          <p:spPr>
            <a:xfrm>
              <a:off x="4713353" y="-1"/>
              <a:ext cx="73890" cy="411659"/>
            </a:xfrm>
            <a:prstGeom prst="rect">
              <a:avLst/>
            </a:prstGeom>
            <a:solidFill>
              <a:srgbClr val="245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AFEA4BD-F5AC-F94E-9507-DBD2F5CDD827}"/>
                </a:ext>
              </a:extLst>
            </p:cNvPr>
            <p:cNvSpPr/>
            <p:nvPr userDrawn="1"/>
          </p:nvSpPr>
          <p:spPr>
            <a:xfrm>
              <a:off x="4713354" y="1089421"/>
              <a:ext cx="73889" cy="3393281"/>
            </a:xfrm>
            <a:prstGeom prst="rect">
              <a:avLst/>
            </a:prstGeom>
            <a:solidFill>
              <a:srgbClr val="30B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F829AD22-5897-9E40-A2EA-43B0B20F01CD}"/>
                </a:ext>
              </a:extLst>
            </p:cNvPr>
            <p:cNvSpPr/>
            <p:nvPr userDrawn="1"/>
          </p:nvSpPr>
          <p:spPr>
            <a:xfrm>
              <a:off x="4713354" y="4482703"/>
              <a:ext cx="73889" cy="677762"/>
            </a:xfrm>
            <a:prstGeom prst="rect">
              <a:avLst/>
            </a:prstGeom>
            <a:solidFill>
              <a:srgbClr val="FE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060AF76A-66B4-1341-8959-F21D1667A8ED}"/>
                </a:ext>
              </a:extLst>
            </p:cNvPr>
            <p:cNvSpPr/>
            <p:nvPr userDrawn="1"/>
          </p:nvSpPr>
          <p:spPr>
            <a:xfrm>
              <a:off x="4713354" y="5160465"/>
              <a:ext cx="73887" cy="1697536"/>
            </a:xfrm>
            <a:prstGeom prst="rect">
              <a:avLst/>
            </a:prstGeom>
            <a:solidFill>
              <a:srgbClr val="0C32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C0EAAEF3-672D-E244-907F-BB17124FF67D}"/>
                </a:ext>
              </a:extLst>
            </p:cNvPr>
            <p:cNvSpPr/>
            <p:nvPr userDrawn="1"/>
          </p:nvSpPr>
          <p:spPr>
            <a:xfrm>
              <a:off x="4713356" y="411657"/>
              <a:ext cx="73888" cy="6777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05373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Full Bleed Image ">
    <p:spTree>
      <p:nvGrpSpPr>
        <p:cNvPr id="1" name=""/>
        <p:cNvGrpSpPr/>
        <p:nvPr/>
      </p:nvGrpSpPr>
      <p:grpSpPr>
        <a:xfrm>
          <a:off x="0" y="0"/>
          <a:ext cx="0" cy="0"/>
          <a:chOff x="0" y="0"/>
          <a:chExt cx="0" cy="0"/>
        </a:xfrm>
      </p:grpSpPr>
      <p:sp>
        <p:nvSpPr>
          <p:cNvPr id="3" name="Picture Placeholder 2"/>
          <p:cNvSpPr>
            <a:spLocks noGrp="1"/>
          </p:cNvSpPr>
          <p:nvPr>
            <p:ph type="pic" sz="quarter" idx="15"/>
          </p:nvPr>
        </p:nvSpPr>
        <p:spPr>
          <a:xfrm>
            <a:off x="1" y="68684"/>
            <a:ext cx="12192000" cy="6060653"/>
          </a:xfrm>
          <a:solidFill>
            <a:schemeClr val="bg2"/>
          </a:solidFill>
        </p:spPr>
        <p:txBody>
          <a:bodyPr bIns="900000" anchor="ctr">
            <a:noAutofit/>
          </a:bodyPr>
          <a:lstStyle>
            <a:lvl1pPr algn="ctr">
              <a:buNone/>
              <a:defRPr sz="1600"/>
            </a:lvl1pPr>
          </a:lstStyle>
          <a:p>
            <a:endParaRPr lang="en-US"/>
          </a:p>
        </p:txBody>
      </p:sp>
      <p:sp>
        <p:nvSpPr>
          <p:cNvPr id="12" name="Slide Number Placeholder 5">
            <a:extLst>
              <a:ext uri="{FF2B5EF4-FFF2-40B4-BE49-F238E27FC236}">
                <a16:creationId xmlns:a16="http://schemas.microsoft.com/office/drawing/2014/main" id="{106DC174-441B-514C-BAE8-66392B60161B}"/>
              </a:ext>
            </a:extLst>
          </p:cNvPr>
          <p:cNvSpPr>
            <a:spLocks noGrp="1"/>
          </p:cNvSpPr>
          <p:nvPr>
            <p:ph type="sldNum" sz="quarter" idx="4"/>
          </p:nvPr>
        </p:nvSpPr>
        <p:spPr>
          <a:xfrm>
            <a:off x="11171275" y="6294734"/>
            <a:ext cx="288888" cy="123112"/>
          </a:xfrm>
          <a:prstGeom prst="rect">
            <a:avLst/>
          </a:prstGeom>
        </p:spPr>
        <p:txBody>
          <a:bodyPr vert="horz" wrap="square" lIns="0" tIns="0" rIns="0" bIns="0" rtlCol="0" anchor="t">
            <a:spAutoFit/>
          </a:bodyPr>
          <a:lstStyle>
            <a:lvl1pPr algn="r">
              <a:defRPr sz="800">
                <a:solidFill>
                  <a:schemeClr val="tx1"/>
                </a:solidFill>
                <a:latin typeface="Poppins SemiBold" panose="00000700000000000000" pitchFamily="2" charset="0"/>
                <a:cs typeface="Poppins SemiBold" panose="00000700000000000000" pitchFamily="2" charset="0"/>
              </a:defRPr>
            </a:lvl1pPr>
          </a:lstStyle>
          <a:p>
            <a:pPr algn="r"/>
            <a:fld id="{866D8E11-A83D-46AC-BA35-C493C365AC69}" type="slidenum">
              <a:rPr lang="en-US" smtClean="0"/>
              <a:pPr algn="r"/>
              <a:t>‹#›</a:t>
            </a:fld>
            <a:endParaRPr lang="en-US"/>
          </a:p>
        </p:txBody>
      </p:sp>
      <p:pic>
        <p:nvPicPr>
          <p:cNvPr id="13" name="Graphic 12">
            <a:extLst>
              <a:ext uri="{FF2B5EF4-FFF2-40B4-BE49-F238E27FC236}">
                <a16:creationId xmlns:a16="http://schemas.microsoft.com/office/drawing/2014/main" id="{CD08C252-6903-3346-8480-F8CB574FE90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67542" y="6184072"/>
            <a:ext cx="465932" cy="268807"/>
          </a:xfrm>
          <a:prstGeom prst="rect">
            <a:avLst/>
          </a:prstGeom>
        </p:spPr>
      </p:pic>
      <p:grpSp>
        <p:nvGrpSpPr>
          <p:cNvPr id="10" name="Group 9">
            <a:extLst>
              <a:ext uri="{FF2B5EF4-FFF2-40B4-BE49-F238E27FC236}">
                <a16:creationId xmlns:a16="http://schemas.microsoft.com/office/drawing/2014/main" id="{606DCDF1-5CD4-8F44-B902-FE36545C208E}"/>
              </a:ext>
            </a:extLst>
          </p:cNvPr>
          <p:cNvGrpSpPr/>
          <p:nvPr userDrawn="1"/>
        </p:nvGrpSpPr>
        <p:grpSpPr>
          <a:xfrm rot="16200000">
            <a:off x="6061664" y="-6061660"/>
            <a:ext cx="68678" cy="12192005"/>
            <a:chOff x="4713353" y="-1"/>
            <a:chExt cx="73891" cy="6858002"/>
          </a:xfrm>
        </p:grpSpPr>
        <p:sp>
          <p:nvSpPr>
            <p:cNvPr id="11" name="Rectangle 10">
              <a:extLst>
                <a:ext uri="{FF2B5EF4-FFF2-40B4-BE49-F238E27FC236}">
                  <a16:creationId xmlns:a16="http://schemas.microsoft.com/office/drawing/2014/main" id="{D2147074-9E7B-F849-B149-B99A0B117323}"/>
                </a:ext>
              </a:extLst>
            </p:cNvPr>
            <p:cNvSpPr/>
            <p:nvPr userDrawn="1"/>
          </p:nvSpPr>
          <p:spPr>
            <a:xfrm>
              <a:off x="4713353" y="-1"/>
              <a:ext cx="73890" cy="411659"/>
            </a:xfrm>
            <a:prstGeom prst="rect">
              <a:avLst/>
            </a:prstGeom>
            <a:solidFill>
              <a:srgbClr val="245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B9C2E36-22DE-8B42-9E46-3FEE19270B46}"/>
                </a:ext>
              </a:extLst>
            </p:cNvPr>
            <p:cNvSpPr/>
            <p:nvPr userDrawn="1"/>
          </p:nvSpPr>
          <p:spPr>
            <a:xfrm>
              <a:off x="4713354" y="1089421"/>
              <a:ext cx="73889" cy="3393281"/>
            </a:xfrm>
            <a:prstGeom prst="rect">
              <a:avLst/>
            </a:prstGeom>
            <a:solidFill>
              <a:srgbClr val="30B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0B9AA92-F220-8147-8C44-E5DC8F064A97}"/>
                </a:ext>
              </a:extLst>
            </p:cNvPr>
            <p:cNvSpPr/>
            <p:nvPr userDrawn="1"/>
          </p:nvSpPr>
          <p:spPr>
            <a:xfrm>
              <a:off x="4713354" y="4482703"/>
              <a:ext cx="73889" cy="677762"/>
            </a:xfrm>
            <a:prstGeom prst="rect">
              <a:avLst/>
            </a:prstGeom>
            <a:solidFill>
              <a:srgbClr val="FE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7C24BAA-595F-3445-8A95-056F3C41CDC0}"/>
                </a:ext>
              </a:extLst>
            </p:cNvPr>
            <p:cNvSpPr/>
            <p:nvPr userDrawn="1"/>
          </p:nvSpPr>
          <p:spPr>
            <a:xfrm>
              <a:off x="4713354" y="5160465"/>
              <a:ext cx="73887" cy="1697536"/>
            </a:xfrm>
            <a:prstGeom prst="rect">
              <a:avLst/>
            </a:prstGeom>
            <a:solidFill>
              <a:srgbClr val="0C32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95D1E9D-3168-5C40-AFF3-B628B99C4E41}"/>
                </a:ext>
              </a:extLst>
            </p:cNvPr>
            <p:cNvSpPr/>
            <p:nvPr userDrawn="1"/>
          </p:nvSpPr>
          <p:spPr>
            <a:xfrm>
              <a:off x="4713356" y="411657"/>
              <a:ext cx="73888" cy="6777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94949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hank You | Infinity Image">
    <p:bg>
      <p:bgPr>
        <a:solidFill>
          <a:srgbClr val="0C322C"/>
        </a:solidFill>
        <a:effectLst/>
      </p:bgPr>
    </p:bg>
    <p:spTree>
      <p:nvGrpSpPr>
        <p:cNvPr id="1" name=""/>
        <p:cNvGrpSpPr/>
        <p:nvPr/>
      </p:nvGrpSpPr>
      <p:grpSpPr>
        <a:xfrm>
          <a:off x="0" y="0"/>
          <a:ext cx="0" cy="0"/>
          <a:chOff x="0" y="0"/>
          <a:chExt cx="0" cy="0"/>
        </a:xfrm>
      </p:grpSpPr>
      <p:sp>
        <p:nvSpPr>
          <p:cNvPr id="72" name="Picture Placeholder 71"/>
          <p:cNvSpPr>
            <a:spLocks noGrp="1"/>
          </p:cNvSpPr>
          <p:nvPr>
            <p:ph type="pic" sz="quarter" idx="15" hasCustomPrompt="1"/>
          </p:nvPr>
        </p:nvSpPr>
        <p:spPr>
          <a:xfrm>
            <a:off x="0" y="3968750"/>
            <a:ext cx="12192000" cy="2889249"/>
          </a:xfrm>
          <a:prstGeom prst="rect">
            <a:avLst/>
          </a:prstGeom>
          <a:solidFill>
            <a:srgbClr val="175D51"/>
          </a:solidFill>
        </p:spPr>
        <p:txBody>
          <a:bodyPr bIns="1260000" anchor="ctr">
            <a:noAutofit/>
          </a:bodyPr>
          <a:lstStyle>
            <a:lvl1pPr marL="0" indent="0" algn="ctr">
              <a:buNone/>
              <a:defRPr sz="1800">
                <a:solidFill>
                  <a:schemeClr val="bg1"/>
                </a:solidFill>
                <a:latin typeface="Poppins" panose="00000500000000000000" pitchFamily="2" charset="0"/>
                <a:cs typeface="Poppins" panose="00000500000000000000" pitchFamily="2" charset="0"/>
              </a:defRPr>
            </a:lvl1pPr>
          </a:lstStyle>
          <a:p>
            <a:r>
              <a:rPr lang="en-AU"/>
              <a:t>Click to insert zoom picture</a:t>
            </a:r>
            <a:endParaRPr lang="en-US"/>
          </a:p>
        </p:txBody>
      </p:sp>
      <p:sp>
        <p:nvSpPr>
          <p:cNvPr id="8" name="TextBox 7">
            <a:extLst>
              <a:ext uri="{FF2B5EF4-FFF2-40B4-BE49-F238E27FC236}">
                <a16:creationId xmlns:a16="http://schemas.microsoft.com/office/drawing/2014/main" id="{B1ACC082-A99B-3449-8CA4-F3A0D6BE410C}"/>
              </a:ext>
            </a:extLst>
          </p:cNvPr>
          <p:cNvSpPr txBox="1"/>
          <p:nvPr userDrawn="1"/>
        </p:nvSpPr>
        <p:spPr>
          <a:xfrm>
            <a:off x="9170988" y="2660564"/>
            <a:ext cx="2289175" cy="615553"/>
          </a:xfrm>
          <a:prstGeom prst="rect">
            <a:avLst/>
          </a:prstGeom>
          <a:noFill/>
        </p:spPr>
        <p:txBody>
          <a:bodyPr wrap="square" lIns="0" tIns="0" rIns="0" bIns="0" rtlCol="0">
            <a:spAutoFit/>
          </a:bodyPr>
          <a:lstStyle/>
          <a:p>
            <a:pPr lvl="0">
              <a:spcAft>
                <a:spcPts val="1000"/>
              </a:spcAft>
            </a:pPr>
            <a:r>
              <a:rPr lang="en-US" sz="800" noProof="0">
                <a:solidFill>
                  <a:schemeClr val="bg1"/>
                </a:solidFill>
              </a:rPr>
              <a:t>© 2022 SUSE LLC. All Rights Reserved. SUSE and the SUSE logo are registered trademarks of SUSE LLC in the United States and other countries. All third-party trademarks are the property of their respective owners.</a:t>
            </a:r>
          </a:p>
        </p:txBody>
      </p:sp>
      <p:sp>
        <p:nvSpPr>
          <p:cNvPr id="9" name="Rectangle 8">
            <a:extLst>
              <a:ext uri="{FF2B5EF4-FFF2-40B4-BE49-F238E27FC236}">
                <a16:creationId xmlns:a16="http://schemas.microsoft.com/office/drawing/2014/main" id="{C93DF57D-FF80-1347-8E0E-B23D401BB2E2}"/>
              </a:ext>
            </a:extLst>
          </p:cNvPr>
          <p:cNvSpPr/>
          <p:nvPr userDrawn="1"/>
        </p:nvSpPr>
        <p:spPr>
          <a:xfrm>
            <a:off x="4351338" y="2660564"/>
            <a:ext cx="2352675" cy="625812"/>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800" b="0" i="0" u="none" strike="noStrike" kern="1200" cap="none" spc="0" normalizeH="0" baseline="0" noProof="0">
                <a:ln>
                  <a:noFill/>
                </a:ln>
                <a:solidFill>
                  <a:prstClr val="white"/>
                </a:solidFill>
                <a:effectLst/>
                <a:uLnTx/>
                <a:uFillTx/>
                <a:latin typeface="+mn-lt"/>
                <a:ea typeface="+mn-ea"/>
                <a:cs typeface="+mn-cs"/>
              </a:rPr>
              <a:t>For more information, contact SUSE at:</a:t>
            </a:r>
          </a:p>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800" b="0" i="0" u="none" strike="noStrike" kern="1200" cap="none" spc="0" normalizeH="0" baseline="0" noProof="0">
                <a:ln>
                  <a:noFill/>
                </a:ln>
                <a:solidFill>
                  <a:prstClr val="white"/>
                </a:solidFill>
                <a:effectLst/>
                <a:uLnTx/>
                <a:uFillTx/>
                <a:latin typeface="+mn-lt"/>
                <a:ea typeface="+mn-ea"/>
                <a:cs typeface="+mn-cs"/>
              </a:rPr>
              <a:t>+1 800 796 3700 (U.S./Canada)</a:t>
            </a:r>
          </a:p>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800" b="0" i="0" u="none" strike="noStrike" kern="1200" cap="none" spc="0" normalizeH="0" baseline="0" noProof="0">
                <a:ln>
                  <a:noFill/>
                </a:ln>
                <a:solidFill>
                  <a:prstClr val="white"/>
                </a:solidFill>
                <a:effectLst/>
                <a:uLnTx/>
                <a:uFillTx/>
                <a:latin typeface="+mn-lt"/>
                <a:ea typeface="+mn-ea"/>
                <a:cs typeface="+mn-cs"/>
              </a:rPr>
              <a:t>+49 (0)911-740 53-0 (Worldwide)</a:t>
            </a:r>
          </a:p>
        </p:txBody>
      </p:sp>
      <p:sp>
        <p:nvSpPr>
          <p:cNvPr id="10" name="Rectangle 9">
            <a:extLst>
              <a:ext uri="{FF2B5EF4-FFF2-40B4-BE49-F238E27FC236}">
                <a16:creationId xmlns:a16="http://schemas.microsoft.com/office/drawing/2014/main" id="{2CF4126A-7F46-E940-A968-BF81BD0AC8F1}"/>
              </a:ext>
            </a:extLst>
          </p:cNvPr>
          <p:cNvSpPr/>
          <p:nvPr userDrawn="1"/>
        </p:nvSpPr>
        <p:spPr>
          <a:xfrm>
            <a:off x="6796087" y="2660564"/>
            <a:ext cx="1044576" cy="625812"/>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800" b="0" i="0" u="none" strike="noStrike" kern="1200" cap="none" spc="0" normalizeH="0" baseline="0" noProof="0" err="1">
                <a:ln>
                  <a:noFill/>
                </a:ln>
                <a:solidFill>
                  <a:prstClr val="white"/>
                </a:solidFill>
                <a:effectLst/>
                <a:uLnTx/>
                <a:uFillTx/>
                <a:latin typeface="+mn-lt"/>
                <a:ea typeface="+mn-ea"/>
                <a:cs typeface="+mn-cs"/>
              </a:rPr>
              <a:t>Maxfeldstrasse</a:t>
            </a:r>
            <a:r>
              <a:rPr kumimoji="0" lang="en-US" sz="800" b="0" i="0" u="none" strike="noStrike" kern="1200" cap="none" spc="0" normalizeH="0" baseline="0" noProof="0">
                <a:ln>
                  <a:noFill/>
                </a:ln>
                <a:solidFill>
                  <a:prstClr val="white"/>
                </a:solidFill>
                <a:effectLst/>
                <a:uLnTx/>
                <a:uFillTx/>
                <a:latin typeface="+mn-lt"/>
                <a:ea typeface="+mn-ea"/>
                <a:cs typeface="+mn-cs"/>
              </a:rPr>
              <a:t> 5</a:t>
            </a:r>
          </a:p>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800" b="0" i="0" u="none" strike="noStrike" kern="1200" cap="none" spc="0" normalizeH="0" baseline="0" noProof="0">
                <a:ln>
                  <a:noFill/>
                </a:ln>
                <a:solidFill>
                  <a:prstClr val="white"/>
                </a:solidFill>
                <a:effectLst/>
                <a:uLnTx/>
                <a:uFillTx/>
                <a:latin typeface="+mn-lt"/>
                <a:ea typeface="+mn-ea"/>
                <a:cs typeface="+mn-cs"/>
              </a:rPr>
              <a:t>90409 Nuremberg</a:t>
            </a:r>
          </a:p>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800" b="0" i="0" u="none" strike="noStrike" kern="1200" cap="none" spc="0" normalizeH="0" baseline="0" noProof="0">
                <a:ln>
                  <a:noFill/>
                </a:ln>
                <a:solidFill>
                  <a:prstClr val="white"/>
                </a:solidFill>
                <a:effectLst/>
                <a:uLnTx/>
                <a:uFillTx/>
                <a:latin typeface="+mn-lt"/>
                <a:ea typeface="+mn-ea"/>
                <a:cs typeface="+mn-cs"/>
              </a:rPr>
              <a:t>www.suse.com</a:t>
            </a:r>
          </a:p>
        </p:txBody>
      </p:sp>
      <p:sp>
        <p:nvSpPr>
          <p:cNvPr id="11" name="Rectangle 10">
            <a:extLst>
              <a:ext uri="{FF2B5EF4-FFF2-40B4-BE49-F238E27FC236}">
                <a16:creationId xmlns:a16="http://schemas.microsoft.com/office/drawing/2014/main" id="{F9E5AF68-33F6-524E-9983-774F5EE73286}"/>
              </a:ext>
            </a:extLst>
          </p:cNvPr>
          <p:cNvSpPr/>
          <p:nvPr userDrawn="1"/>
        </p:nvSpPr>
        <p:spPr>
          <a:xfrm>
            <a:off x="731838" y="2871269"/>
            <a:ext cx="2143215" cy="492443"/>
          </a:xfrm>
          <a:prstGeom prst="rect">
            <a:avLst/>
          </a:prstGeom>
        </p:spPr>
        <p:txBody>
          <a:bodyPr wrap="none" lIns="0" tIns="0" rIns="0" bIns="0">
            <a:spAutoFit/>
          </a:bodyPr>
          <a:lstStyle/>
          <a:p>
            <a:pPr lvl="0"/>
            <a:r>
              <a:rPr lang="en-US" sz="3200">
                <a:solidFill>
                  <a:schemeClr val="bg1"/>
                </a:solidFill>
                <a:latin typeface="+mj-lt"/>
              </a:rPr>
              <a:t>Thank you</a:t>
            </a:r>
          </a:p>
        </p:txBody>
      </p:sp>
      <p:pic>
        <p:nvPicPr>
          <p:cNvPr id="12" name="Graphic 11">
            <a:extLst>
              <a:ext uri="{FF2B5EF4-FFF2-40B4-BE49-F238E27FC236}">
                <a16:creationId xmlns:a16="http://schemas.microsoft.com/office/drawing/2014/main" id="{26772750-C7C0-2D41-890B-8821CB413725}"/>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8977" y="525818"/>
            <a:ext cx="1907339" cy="632632"/>
          </a:xfrm>
          <a:prstGeom prst="rect">
            <a:avLst/>
          </a:prstGeom>
        </p:spPr>
      </p:pic>
    </p:spTree>
    <p:extLst>
      <p:ext uri="{BB962C8B-B14F-4D97-AF65-F5344CB8AC3E}">
        <p14:creationId xmlns:p14="http://schemas.microsoft.com/office/powerpoint/2010/main" val="3198756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
        <p:nvSpPr>
          <p:cNvPr id="5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3200" b="0" strike="noStrike" spc="-1">
              <a:latin typeface="Arial"/>
            </a:endParaRPr>
          </a:p>
        </p:txBody>
      </p:sp>
      <p:sp>
        <p:nvSpPr>
          <p:cNvPr id="57"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Tree>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9"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
        <p:nvSpPr>
          <p:cNvPr id="6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62"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3200" b="0" strike="noStrike" spc="-1">
              <a:latin typeface="Arial"/>
            </a:endParaRPr>
          </a:p>
        </p:txBody>
      </p:sp>
      <p:sp>
        <p:nvSpPr>
          <p:cNvPr id="63"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
        <p:nvSpPr>
          <p:cNvPr id="5"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
        <p:nvSpPr>
          <p:cNvPr id="65"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3200" b="0" strike="noStrike" spc="-1">
              <a:latin typeface="Arial"/>
            </a:endParaRPr>
          </a:p>
        </p:txBody>
      </p:sp>
      <p:sp>
        <p:nvSpPr>
          <p:cNvPr id="6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67"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
        <p:nvSpPr>
          <p:cNvPr id="6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7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71"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
        <p:nvSpPr>
          <p:cNvPr id="73"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3200" b="0" strike="noStrike" spc="-1">
              <a:latin typeface="Arial"/>
            </a:endParaRPr>
          </a:p>
        </p:txBody>
      </p:sp>
      <p:sp>
        <p:nvSpPr>
          <p:cNvPr id="74"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
        <p:nvSpPr>
          <p:cNvPr id="7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7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78"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3200" b="0" strike="noStrike" spc="-1">
              <a:latin typeface="Arial"/>
            </a:endParaRPr>
          </a:p>
        </p:txBody>
      </p:sp>
      <p:sp>
        <p:nvSpPr>
          <p:cNvPr id="79"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
        <p:nvSpPr>
          <p:cNvPr id="81"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3200" b="0" strike="noStrike" spc="-1">
              <a:latin typeface="Arial"/>
            </a:endParaRPr>
          </a:p>
        </p:txBody>
      </p:sp>
      <p:sp>
        <p:nvSpPr>
          <p:cNvPr id="82"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3200" b="0" strike="noStrike" spc="-1">
              <a:latin typeface="Arial"/>
            </a:endParaRPr>
          </a:p>
        </p:txBody>
      </p:sp>
      <p:sp>
        <p:nvSpPr>
          <p:cNvPr id="83"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3200" b="0" strike="noStrike" spc="-1">
              <a:latin typeface="Arial"/>
            </a:endParaRPr>
          </a:p>
        </p:txBody>
      </p:sp>
      <p:sp>
        <p:nvSpPr>
          <p:cNvPr id="84"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3200" b="0" strike="noStrike" spc="-1">
              <a:latin typeface="Arial"/>
            </a:endParaRPr>
          </a:p>
        </p:txBody>
      </p:sp>
      <p:sp>
        <p:nvSpPr>
          <p:cNvPr id="85"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3200" b="0" strike="noStrike" spc="-1">
              <a:latin typeface="Arial"/>
            </a:endParaRPr>
          </a:p>
        </p:txBody>
      </p:sp>
      <p:sp>
        <p:nvSpPr>
          <p:cNvPr id="86"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Headline | Subheading | Image">
    <p:spTree>
      <p:nvGrpSpPr>
        <p:cNvPr id="1" name=""/>
        <p:cNvGrpSpPr/>
        <p:nvPr/>
      </p:nvGrpSpPr>
      <p:grpSpPr>
        <a:xfrm>
          <a:off x="0" y="0"/>
          <a:ext cx="0" cy="0"/>
          <a:chOff x="0" y="0"/>
          <a:chExt cx="0" cy="0"/>
        </a:xfrm>
      </p:grpSpPr>
      <p:sp>
        <p:nvSpPr>
          <p:cNvPr id="21" name="Text Placeholder 20"/>
          <p:cNvSpPr>
            <a:spLocks noGrp="1"/>
          </p:cNvSpPr>
          <p:nvPr>
            <p:ph type="body" sz="quarter" idx="13" hasCustomPrompt="1"/>
          </p:nvPr>
        </p:nvSpPr>
        <p:spPr>
          <a:xfrm>
            <a:off x="731839" y="2112520"/>
            <a:ext cx="3490912" cy="898708"/>
          </a:xfrm>
          <a:prstGeom prst="rect">
            <a:avLst/>
          </a:prstGeom>
        </p:spPr>
        <p:txBody>
          <a:bodyPr lIns="0" tIns="0" rIns="0" bIns="0" anchor="b">
            <a:spAutoFit/>
          </a:bodyPr>
          <a:lstStyle>
            <a:lvl1pPr marL="0" indent="0">
              <a:lnSpc>
                <a:spcPct val="90000"/>
              </a:lnSpc>
              <a:spcBef>
                <a:spcPts val="0"/>
              </a:spcBef>
              <a:spcAft>
                <a:spcPts val="1000"/>
              </a:spcAft>
              <a:buNone/>
              <a:defRPr sz="3200">
                <a:solidFill>
                  <a:schemeClr val="tx2"/>
                </a:solidFill>
                <a:latin typeface="Poppins Medium" panose="00000600000000000000" pitchFamily="2" charset="0"/>
                <a:cs typeface="Poppins Medium" panose="00000600000000000000" pitchFamily="2" charset="0"/>
              </a:defRPr>
            </a:lvl1pPr>
          </a:lstStyle>
          <a:p>
            <a:pPr lvl="0"/>
            <a:r>
              <a:rPr lang="en-US"/>
              <a:t>This is a multi line heading.</a:t>
            </a:r>
          </a:p>
        </p:txBody>
      </p:sp>
      <p:sp>
        <p:nvSpPr>
          <p:cNvPr id="25" name="Text Placeholder 24"/>
          <p:cNvSpPr>
            <a:spLocks noGrp="1"/>
          </p:cNvSpPr>
          <p:nvPr>
            <p:ph type="body" sz="quarter" idx="15" hasCustomPrompt="1"/>
          </p:nvPr>
        </p:nvSpPr>
        <p:spPr>
          <a:xfrm>
            <a:off x="731838" y="3352149"/>
            <a:ext cx="3490914" cy="2362185"/>
          </a:xfrm>
          <a:prstGeom prst="rect">
            <a:avLst/>
          </a:prstGeom>
        </p:spPr>
        <p:txBody>
          <a:bodyPr lIns="0" tIns="0" rIns="0" bIns="0">
            <a:spAutoFit/>
          </a:bodyPr>
          <a:lstStyle>
            <a:lvl1pPr marL="0" indent="0">
              <a:lnSpc>
                <a:spcPct val="110000"/>
              </a:lnSpc>
              <a:spcBef>
                <a:spcPts val="0"/>
              </a:spcBef>
              <a:spcAft>
                <a:spcPts val="1000"/>
              </a:spcAft>
              <a:buNone/>
              <a:defRPr sz="2000" baseline="0">
                <a:solidFill>
                  <a:schemeClr val="tx2"/>
                </a:solidFill>
                <a:latin typeface="Poppins Light" panose="00000400000000000000" pitchFamily="2" charset="0"/>
                <a:cs typeface="Poppins Light" panose="00000400000000000000" pitchFamily="2" charset="0"/>
              </a:defRPr>
            </a:lvl1pPr>
          </a:lstStyle>
          <a:p>
            <a:pPr lvl="0"/>
            <a:r>
              <a:rPr lang="en-US"/>
              <a:t>This is a subheading. 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a:t>
            </a:r>
            <a:r>
              <a:rPr lang="en-US" err="1"/>
              <a:t>dolore</a:t>
            </a:r>
            <a:r>
              <a:rPr lang="en-US"/>
              <a:t> magna </a:t>
            </a:r>
            <a:r>
              <a:rPr lang="en-US" err="1"/>
              <a:t>aliquam</a:t>
            </a:r>
            <a:r>
              <a:rPr lang="en-US"/>
              <a:t> </a:t>
            </a:r>
            <a:r>
              <a:rPr lang="en-US" err="1"/>
              <a:t>erat</a:t>
            </a:r>
            <a:r>
              <a:rPr lang="en-US"/>
              <a:t>.</a:t>
            </a:r>
          </a:p>
        </p:txBody>
      </p:sp>
      <p:sp>
        <p:nvSpPr>
          <p:cNvPr id="12" name="Picture Placeholder 15"/>
          <p:cNvSpPr>
            <a:spLocks noGrp="1"/>
          </p:cNvSpPr>
          <p:nvPr>
            <p:ph type="pic" sz="quarter" idx="16" hasCustomPrompt="1"/>
          </p:nvPr>
        </p:nvSpPr>
        <p:spPr>
          <a:xfrm>
            <a:off x="5556250" y="68684"/>
            <a:ext cx="6635750" cy="6789315"/>
          </a:xfrm>
          <a:prstGeom prst="rect">
            <a:avLst/>
          </a:prstGeom>
          <a:solidFill>
            <a:schemeClr val="bg2"/>
          </a:solidFill>
        </p:spPr>
        <p:txBody>
          <a:bodyPr bIns="1404000" anchor="ctr"/>
          <a:lstStyle>
            <a:lvl1pPr marL="0" indent="0" algn="ctr">
              <a:buNone/>
              <a:defRPr sz="1800">
                <a:solidFill>
                  <a:schemeClr val="tx2"/>
                </a:solidFill>
                <a:latin typeface="Poppins" panose="00000500000000000000" pitchFamily="2" charset="0"/>
                <a:cs typeface="Poppins" panose="00000500000000000000" pitchFamily="2" charset="0"/>
              </a:defRPr>
            </a:lvl1pPr>
          </a:lstStyle>
          <a:p>
            <a:r>
              <a:rPr lang="en-AU"/>
              <a:t>Insert Image</a:t>
            </a:r>
            <a:endParaRPr lang="en-US"/>
          </a:p>
        </p:txBody>
      </p:sp>
      <p:pic>
        <p:nvPicPr>
          <p:cNvPr id="15" name="Graphic 14">
            <a:extLst>
              <a:ext uri="{FF2B5EF4-FFF2-40B4-BE49-F238E27FC236}">
                <a16:creationId xmlns:a16="http://schemas.microsoft.com/office/drawing/2014/main" id="{E9BE9BB7-40AE-D74D-BE56-B7D350CBCBC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67542" y="6184072"/>
            <a:ext cx="465932" cy="268807"/>
          </a:xfrm>
          <a:prstGeom prst="rect">
            <a:avLst/>
          </a:prstGeom>
        </p:spPr>
      </p:pic>
      <p:grpSp>
        <p:nvGrpSpPr>
          <p:cNvPr id="24" name="Group 23">
            <a:extLst>
              <a:ext uri="{FF2B5EF4-FFF2-40B4-BE49-F238E27FC236}">
                <a16:creationId xmlns:a16="http://schemas.microsoft.com/office/drawing/2014/main" id="{A60A379D-B4CA-5A40-ADDC-8C436975ECC8}"/>
              </a:ext>
            </a:extLst>
          </p:cNvPr>
          <p:cNvGrpSpPr/>
          <p:nvPr userDrawn="1"/>
        </p:nvGrpSpPr>
        <p:grpSpPr>
          <a:xfrm rot="16200000">
            <a:off x="6061662" y="-6061681"/>
            <a:ext cx="68683" cy="12192005"/>
            <a:chOff x="4713348" y="-1"/>
            <a:chExt cx="73896" cy="6858002"/>
          </a:xfrm>
        </p:grpSpPr>
        <p:sp>
          <p:nvSpPr>
            <p:cNvPr id="26" name="Rectangle 25">
              <a:extLst>
                <a:ext uri="{FF2B5EF4-FFF2-40B4-BE49-F238E27FC236}">
                  <a16:creationId xmlns:a16="http://schemas.microsoft.com/office/drawing/2014/main" id="{C39DF7F8-A97A-E64D-91E0-418704153373}"/>
                </a:ext>
              </a:extLst>
            </p:cNvPr>
            <p:cNvSpPr/>
            <p:nvPr userDrawn="1"/>
          </p:nvSpPr>
          <p:spPr>
            <a:xfrm>
              <a:off x="4713348" y="-1"/>
              <a:ext cx="73890" cy="411659"/>
            </a:xfrm>
            <a:prstGeom prst="rect">
              <a:avLst/>
            </a:prstGeom>
            <a:solidFill>
              <a:srgbClr val="245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A97F2E7-2B58-284A-A791-110E799CC2A8}"/>
                </a:ext>
              </a:extLst>
            </p:cNvPr>
            <p:cNvSpPr/>
            <p:nvPr userDrawn="1"/>
          </p:nvSpPr>
          <p:spPr>
            <a:xfrm>
              <a:off x="4713357" y="1089421"/>
              <a:ext cx="73886" cy="2035968"/>
            </a:xfrm>
            <a:prstGeom prst="rect">
              <a:avLst/>
            </a:prstGeom>
            <a:solidFill>
              <a:srgbClr val="30B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67C053E-9190-E647-8E94-7C94C4D6A603}"/>
                </a:ext>
              </a:extLst>
            </p:cNvPr>
            <p:cNvSpPr/>
            <p:nvPr userDrawn="1"/>
          </p:nvSpPr>
          <p:spPr>
            <a:xfrm>
              <a:off x="4713357" y="3125390"/>
              <a:ext cx="73887" cy="2035076"/>
            </a:xfrm>
            <a:prstGeom prst="rect">
              <a:avLst/>
            </a:prstGeom>
            <a:solidFill>
              <a:srgbClr val="FE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7F353C7-6F77-1142-AE30-EDB93C9485DF}"/>
                </a:ext>
              </a:extLst>
            </p:cNvPr>
            <p:cNvSpPr/>
            <p:nvPr userDrawn="1"/>
          </p:nvSpPr>
          <p:spPr>
            <a:xfrm>
              <a:off x="4713354" y="5160465"/>
              <a:ext cx="73887" cy="16975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535577-EEBF-4D4B-BE99-8C154F206454}"/>
                </a:ext>
              </a:extLst>
            </p:cNvPr>
            <p:cNvSpPr/>
            <p:nvPr userDrawn="1"/>
          </p:nvSpPr>
          <p:spPr>
            <a:xfrm>
              <a:off x="4713358" y="411657"/>
              <a:ext cx="73880" cy="67776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61261187"/>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Headling | Subheadline | Body copy">
    <p:spTree>
      <p:nvGrpSpPr>
        <p:cNvPr id="1" name=""/>
        <p:cNvGrpSpPr/>
        <p:nvPr/>
      </p:nvGrpSpPr>
      <p:grpSpPr>
        <a:xfrm>
          <a:off x="0" y="0"/>
          <a:ext cx="0" cy="0"/>
          <a:chOff x="0" y="0"/>
          <a:chExt cx="0" cy="0"/>
        </a:xfrm>
      </p:grpSpPr>
      <p:sp>
        <p:nvSpPr>
          <p:cNvPr id="5" name="Text Placeholder 4"/>
          <p:cNvSpPr>
            <a:spLocks noGrp="1"/>
          </p:cNvSpPr>
          <p:nvPr>
            <p:ph type="body" sz="quarter" idx="16" hasCustomPrompt="1"/>
          </p:nvPr>
        </p:nvSpPr>
        <p:spPr>
          <a:xfrm>
            <a:off x="731838" y="2544286"/>
            <a:ext cx="7108825" cy="24844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Slide Number Placeholder 5">
            <a:extLst>
              <a:ext uri="{FF2B5EF4-FFF2-40B4-BE49-F238E27FC236}">
                <a16:creationId xmlns:a16="http://schemas.microsoft.com/office/drawing/2014/main" id="{5B2268D1-19DC-EF46-AD5A-3EA96AF760E3}"/>
              </a:ext>
            </a:extLst>
          </p:cNvPr>
          <p:cNvSpPr>
            <a:spLocks noGrp="1"/>
          </p:cNvSpPr>
          <p:nvPr>
            <p:ph type="sldNum" sz="quarter" idx="4"/>
          </p:nvPr>
        </p:nvSpPr>
        <p:spPr>
          <a:xfrm>
            <a:off x="11171275" y="6294734"/>
            <a:ext cx="288888" cy="123112"/>
          </a:xfrm>
          <a:prstGeom prst="rect">
            <a:avLst/>
          </a:prstGeom>
        </p:spPr>
        <p:txBody>
          <a:bodyPr vert="horz" wrap="square" lIns="0" tIns="0" rIns="0" bIns="0" rtlCol="0" anchor="t">
            <a:spAutoFit/>
          </a:bodyPr>
          <a:lstStyle>
            <a:lvl1pPr algn="r">
              <a:defRPr sz="800">
                <a:solidFill>
                  <a:schemeClr val="tx1"/>
                </a:solidFill>
                <a:latin typeface="Poppins SemiBold" panose="00000700000000000000" pitchFamily="2" charset="0"/>
                <a:cs typeface="Poppins SemiBold" panose="00000700000000000000" pitchFamily="2" charset="0"/>
              </a:defRPr>
            </a:lvl1pPr>
          </a:lstStyle>
          <a:p>
            <a:pPr algn="r"/>
            <a:fld id="{866D8E11-A83D-46AC-BA35-C493C365AC69}" type="slidenum">
              <a:rPr lang="en-US" smtClean="0"/>
              <a:pPr algn="r"/>
              <a:t>‹#›</a:t>
            </a:fld>
            <a:endParaRPr lang="en-US"/>
          </a:p>
        </p:txBody>
      </p:sp>
      <p:pic>
        <p:nvPicPr>
          <p:cNvPr id="21" name="Graphic 20">
            <a:extLst>
              <a:ext uri="{FF2B5EF4-FFF2-40B4-BE49-F238E27FC236}">
                <a16:creationId xmlns:a16="http://schemas.microsoft.com/office/drawing/2014/main" id="{681EEE17-1A6A-B247-B8A5-B462B4B1F9C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67542" y="6184072"/>
            <a:ext cx="465932" cy="268807"/>
          </a:xfrm>
          <a:prstGeom prst="rect">
            <a:avLst/>
          </a:prstGeom>
        </p:spPr>
      </p:pic>
      <p:sp>
        <p:nvSpPr>
          <p:cNvPr id="23" name="Text Placeholder 24">
            <a:extLst>
              <a:ext uri="{FF2B5EF4-FFF2-40B4-BE49-F238E27FC236}">
                <a16:creationId xmlns:a16="http://schemas.microsoft.com/office/drawing/2014/main" id="{03D83A36-7091-E445-90BB-3EE0E0CD1816}"/>
              </a:ext>
            </a:extLst>
          </p:cNvPr>
          <p:cNvSpPr>
            <a:spLocks noGrp="1"/>
          </p:cNvSpPr>
          <p:nvPr>
            <p:ph type="body" sz="quarter" idx="15" hasCustomPrompt="1"/>
          </p:nvPr>
        </p:nvSpPr>
        <p:spPr>
          <a:xfrm>
            <a:off x="731837" y="1157783"/>
            <a:ext cx="10728325" cy="669414"/>
          </a:xfrm>
          <a:prstGeom prst="rect">
            <a:avLst/>
          </a:prstGeom>
        </p:spPr>
        <p:txBody>
          <a:bodyPr lIns="0" tIns="0" rIns="0" bIns="0"/>
          <a:lstStyle>
            <a:lvl1pPr marL="0" indent="0">
              <a:lnSpc>
                <a:spcPct val="110000"/>
              </a:lnSpc>
              <a:spcAft>
                <a:spcPts val="1000"/>
              </a:spcAft>
              <a:buNone/>
              <a:defRPr sz="2000" baseline="0">
                <a:solidFill>
                  <a:schemeClr val="tx2"/>
                </a:solidFill>
                <a:latin typeface="Poppins Light" panose="00000400000000000000" pitchFamily="2" charset="0"/>
                <a:cs typeface="Poppins Light" panose="00000400000000000000" pitchFamily="2" charset="0"/>
              </a:defRPr>
            </a:lvl1pPr>
          </a:lstStyle>
          <a:p>
            <a:pPr lvl="0"/>
            <a:r>
              <a:rPr lang="en-US"/>
              <a:t>This is a subheading. 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a:t>
            </a:r>
          </a:p>
        </p:txBody>
      </p:sp>
      <p:sp>
        <p:nvSpPr>
          <p:cNvPr id="12" name="Title Placeholder 22">
            <a:extLst>
              <a:ext uri="{FF2B5EF4-FFF2-40B4-BE49-F238E27FC236}">
                <a16:creationId xmlns:a16="http://schemas.microsoft.com/office/drawing/2014/main" id="{57ED2DA4-AB58-104B-857F-AF0DD0028709}"/>
              </a:ext>
            </a:extLst>
          </p:cNvPr>
          <p:cNvSpPr>
            <a:spLocks noGrp="1"/>
          </p:cNvSpPr>
          <p:nvPr>
            <p:ph type="title" hasCustomPrompt="1"/>
          </p:nvPr>
        </p:nvSpPr>
        <p:spPr>
          <a:xfrm>
            <a:off x="731837" y="630659"/>
            <a:ext cx="10728324" cy="455509"/>
          </a:xfrm>
          <a:prstGeom prst="rect">
            <a:avLst/>
          </a:prstGeom>
        </p:spPr>
        <p:txBody>
          <a:bodyPr vert="horz" wrap="square" lIns="0" tIns="0" rIns="0" bIns="0" rtlCol="0" anchor="ctr">
            <a:spAutoFit/>
          </a:bodyPr>
          <a:lstStyle/>
          <a:p>
            <a:r>
              <a:rPr lang="en-US"/>
              <a:t>This is a headline</a:t>
            </a:r>
          </a:p>
        </p:txBody>
      </p:sp>
      <p:grpSp>
        <p:nvGrpSpPr>
          <p:cNvPr id="13" name="Group 12">
            <a:extLst>
              <a:ext uri="{FF2B5EF4-FFF2-40B4-BE49-F238E27FC236}">
                <a16:creationId xmlns:a16="http://schemas.microsoft.com/office/drawing/2014/main" id="{40F6BD71-32BC-CB42-874E-1DB181338303}"/>
              </a:ext>
            </a:extLst>
          </p:cNvPr>
          <p:cNvGrpSpPr/>
          <p:nvPr userDrawn="1"/>
        </p:nvGrpSpPr>
        <p:grpSpPr>
          <a:xfrm rot="16200000">
            <a:off x="6061664" y="-6061660"/>
            <a:ext cx="68678" cy="12192005"/>
            <a:chOff x="4713353" y="-1"/>
            <a:chExt cx="73891" cy="6858002"/>
          </a:xfrm>
        </p:grpSpPr>
        <p:sp>
          <p:nvSpPr>
            <p:cNvPr id="14" name="Rectangle 13">
              <a:extLst>
                <a:ext uri="{FF2B5EF4-FFF2-40B4-BE49-F238E27FC236}">
                  <a16:creationId xmlns:a16="http://schemas.microsoft.com/office/drawing/2014/main" id="{F74B675C-898F-4C4D-8CA8-652AB2B99F3C}"/>
                </a:ext>
              </a:extLst>
            </p:cNvPr>
            <p:cNvSpPr/>
            <p:nvPr userDrawn="1"/>
          </p:nvSpPr>
          <p:spPr>
            <a:xfrm>
              <a:off x="4713353" y="-1"/>
              <a:ext cx="73890" cy="411659"/>
            </a:xfrm>
            <a:prstGeom prst="rect">
              <a:avLst/>
            </a:prstGeom>
            <a:solidFill>
              <a:srgbClr val="245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EB16719-BE10-A64E-B19B-BE391DFEB849}"/>
                </a:ext>
              </a:extLst>
            </p:cNvPr>
            <p:cNvSpPr/>
            <p:nvPr userDrawn="1"/>
          </p:nvSpPr>
          <p:spPr>
            <a:xfrm>
              <a:off x="4713354" y="1089421"/>
              <a:ext cx="73889" cy="3393281"/>
            </a:xfrm>
            <a:prstGeom prst="rect">
              <a:avLst/>
            </a:prstGeom>
            <a:solidFill>
              <a:srgbClr val="30B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4B04ACA-F307-7E47-A70A-94B756A52B31}"/>
                </a:ext>
              </a:extLst>
            </p:cNvPr>
            <p:cNvSpPr/>
            <p:nvPr userDrawn="1"/>
          </p:nvSpPr>
          <p:spPr>
            <a:xfrm>
              <a:off x="4713354" y="4482703"/>
              <a:ext cx="73889" cy="677762"/>
            </a:xfrm>
            <a:prstGeom prst="rect">
              <a:avLst/>
            </a:prstGeom>
            <a:solidFill>
              <a:srgbClr val="FE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1955343-7A2F-884E-956E-95E4B53F8631}"/>
                </a:ext>
              </a:extLst>
            </p:cNvPr>
            <p:cNvSpPr/>
            <p:nvPr userDrawn="1"/>
          </p:nvSpPr>
          <p:spPr>
            <a:xfrm>
              <a:off x="4713354" y="5160465"/>
              <a:ext cx="73887" cy="1697536"/>
            </a:xfrm>
            <a:prstGeom prst="rect">
              <a:avLst/>
            </a:prstGeom>
            <a:solidFill>
              <a:srgbClr val="0C32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BE13884-F730-0448-A086-18EFE8CAA9DF}"/>
                </a:ext>
              </a:extLst>
            </p:cNvPr>
            <p:cNvSpPr/>
            <p:nvPr userDrawn="1"/>
          </p:nvSpPr>
          <p:spPr>
            <a:xfrm>
              <a:off x="4713356" y="411657"/>
              <a:ext cx="73888" cy="6777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89357981"/>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4"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
        <p:nvSpPr>
          <p:cNvPr id="95"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
        <p:nvSpPr>
          <p:cNvPr id="97"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
        <p:nvSpPr>
          <p:cNvPr id="7"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
        <p:nvSpPr>
          <p:cNvPr id="99"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3200" b="0" strike="noStrike" spc="-1">
              <a:latin typeface="Arial"/>
            </a:endParaRPr>
          </a:p>
        </p:txBody>
      </p:sp>
      <p:sp>
        <p:nvSpPr>
          <p:cNvPr id="100"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Tree>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2"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
        <p:nvSpPr>
          <p:cNvPr id="10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105"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3200" b="0" strike="noStrike" spc="-1">
              <a:latin typeface="Arial"/>
            </a:endParaRPr>
          </a:p>
        </p:txBody>
      </p:sp>
      <p:sp>
        <p:nvSpPr>
          <p:cNvPr id="106"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
        <p:nvSpPr>
          <p:cNvPr id="108"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3200" b="0" strike="noStrike" spc="-1">
              <a:latin typeface="Arial"/>
            </a:endParaRPr>
          </a:p>
        </p:txBody>
      </p:sp>
      <p:sp>
        <p:nvSpPr>
          <p:cNvPr id="10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110"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
        <p:nvSpPr>
          <p:cNvPr id="11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11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114"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
        <p:nvSpPr>
          <p:cNvPr id="116"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3200" b="0" strike="noStrike" spc="-1">
              <a:latin typeface="Arial"/>
            </a:endParaRPr>
          </a:p>
        </p:txBody>
      </p:sp>
      <p:sp>
        <p:nvSpPr>
          <p:cNvPr id="117"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
        <p:nvSpPr>
          <p:cNvPr id="11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12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121"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3200" b="0" strike="noStrike" spc="-1">
              <a:latin typeface="Arial"/>
            </a:endParaRPr>
          </a:p>
        </p:txBody>
      </p:sp>
      <p:sp>
        <p:nvSpPr>
          <p:cNvPr id="122"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
        <p:nvSpPr>
          <p:cNvPr id="124"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3200" b="0" strike="noStrike" spc="-1">
              <a:latin typeface="Arial"/>
            </a:endParaRPr>
          </a:p>
        </p:txBody>
      </p:sp>
      <p:sp>
        <p:nvSpPr>
          <p:cNvPr id="125"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3200" b="0" strike="noStrike" spc="-1">
              <a:latin typeface="Arial"/>
            </a:endParaRPr>
          </a:p>
        </p:txBody>
      </p:sp>
      <p:sp>
        <p:nvSpPr>
          <p:cNvPr id="126"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3200" b="0" strike="noStrike" spc="-1">
              <a:latin typeface="Arial"/>
            </a:endParaRPr>
          </a:p>
        </p:txBody>
      </p:sp>
      <p:sp>
        <p:nvSpPr>
          <p:cNvPr id="127"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3200" b="0" strike="noStrike" spc="-1">
              <a:latin typeface="Arial"/>
            </a:endParaRPr>
          </a:p>
        </p:txBody>
      </p:sp>
      <p:sp>
        <p:nvSpPr>
          <p:cNvPr id="128"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3200" b="0" strike="noStrike" spc="-1">
              <a:latin typeface="Arial"/>
            </a:endParaRPr>
          </a:p>
        </p:txBody>
      </p:sp>
      <p:sp>
        <p:nvSpPr>
          <p:cNvPr id="129"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
        <p:nvSpPr>
          <p:cNvPr id="9"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3200" b="0" strike="noStrike" spc="-1">
              <a:latin typeface="Arial"/>
            </a:endParaRPr>
          </a:p>
        </p:txBody>
      </p:sp>
      <p:sp>
        <p:nvSpPr>
          <p:cNvPr id="10"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38"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
        <p:nvSpPr>
          <p:cNvPr id="139"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
        <p:nvSpPr>
          <p:cNvPr id="141"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42"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
        <p:nvSpPr>
          <p:cNvPr id="14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3200" b="0" strike="noStrike" spc="-1">
              <a:latin typeface="Arial"/>
            </a:endParaRPr>
          </a:p>
        </p:txBody>
      </p:sp>
      <p:sp>
        <p:nvSpPr>
          <p:cNvPr id="144"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5"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Tree>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6"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
        <p:nvSpPr>
          <p:cNvPr id="14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149"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3200" b="0" strike="noStrike" spc="-1">
              <a:latin typeface="Arial"/>
            </a:endParaRPr>
          </a:p>
        </p:txBody>
      </p:sp>
      <p:sp>
        <p:nvSpPr>
          <p:cNvPr id="150"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
        <p:nvSpPr>
          <p:cNvPr id="152"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3200" b="0" strike="noStrike" spc="-1">
              <a:latin typeface="Arial"/>
            </a:endParaRPr>
          </a:p>
        </p:txBody>
      </p:sp>
      <p:sp>
        <p:nvSpPr>
          <p:cNvPr id="15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154"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
        <p:nvSpPr>
          <p:cNvPr id="15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15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158"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
        <p:nvSpPr>
          <p:cNvPr id="160"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3200" b="0" strike="noStrike" spc="-1">
              <a:latin typeface="Arial"/>
            </a:endParaRPr>
          </a:p>
        </p:txBody>
      </p:sp>
      <p:sp>
        <p:nvSpPr>
          <p:cNvPr id="161"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62"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
        <p:nvSpPr>
          <p:cNvPr id="16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16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165"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3200" b="0" strike="noStrike" spc="-1">
              <a:latin typeface="Arial"/>
            </a:endParaRPr>
          </a:p>
        </p:txBody>
      </p:sp>
      <p:sp>
        <p:nvSpPr>
          <p:cNvPr id="166"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Tree>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
        <p:nvSpPr>
          <p:cNvPr id="168"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3200" b="0" strike="noStrike" spc="-1">
              <a:latin typeface="Arial"/>
            </a:endParaRPr>
          </a:p>
        </p:txBody>
      </p:sp>
      <p:sp>
        <p:nvSpPr>
          <p:cNvPr id="169"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3200" b="0" strike="noStrike" spc="-1">
              <a:latin typeface="Arial"/>
            </a:endParaRPr>
          </a:p>
        </p:txBody>
      </p:sp>
      <p:sp>
        <p:nvSpPr>
          <p:cNvPr id="170"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3200" b="0" strike="noStrike" spc="-1">
              <a:latin typeface="Arial"/>
            </a:endParaRPr>
          </a:p>
        </p:txBody>
      </p:sp>
      <p:sp>
        <p:nvSpPr>
          <p:cNvPr id="171"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3200" b="0" strike="noStrike" spc="-1">
              <a:latin typeface="Arial"/>
            </a:endParaRPr>
          </a:p>
        </p:txBody>
      </p:sp>
      <p:sp>
        <p:nvSpPr>
          <p:cNvPr id="172"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3200" b="0" strike="noStrike" spc="-1">
              <a:latin typeface="Arial"/>
            </a:endParaRPr>
          </a:p>
        </p:txBody>
      </p:sp>
      <p:sp>
        <p:nvSpPr>
          <p:cNvPr id="173"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 Infinity Image">
    <p:bg>
      <p:bgPr>
        <a:solidFill>
          <a:srgbClr val="0C322C"/>
        </a:solidFill>
        <a:effectLst/>
      </p:bgPr>
    </p:bg>
    <p:spTree>
      <p:nvGrpSpPr>
        <p:cNvPr id="1" name=""/>
        <p:cNvGrpSpPr/>
        <p:nvPr/>
      </p:nvGrpSpPr>
      <p:grpSpPr>
        <a:xfrm>
          <a:off x="0" y="0"/>
          <a:ext cx="0" cy="0"/>
          <a:chOff x="0" y="0"/>
          <a:chExt cx="0" cy="0"/>
        </a:xfrm>
      </p:grpSpPr>
      <p:sp>
        <p:nvSpPr>
          <p:cNvPr id="75" name="Text Placeholder 20"/>
          <p:cNvSpPr>
            <a:spLocks noGrp="1"/>
          </p:cNvSpPr>
          <p:nvPr>
            <p:ph type="body" sz="quarter" idx="13" hasCustomPrompt="1"/>
          </p:nvPr>
        </p:nvSpPr>
        <p:spPr>
          <a:xfrm>
            <a:off x="731839" y="2475302"/>
            <a:ext cx="5364162" cy="898708"/>
          </a:xfrm>
          <a:prstGeom prst="rect">
            <a:avLst/>
          </a:prstGeom>
        </p:spPr>
        <p:txBody>
          <a:bodyPr wrap="square" lIns="0" tIns="0" rIns="0" bIns="0" anchor="b">
            <a:spAutoFit/>
          </a:bodyPr>
          <a:lstStyle>
            <a:lvl1pPr marL="0" indent="0">
              <a:lnSpc>
                <a:spcPct val="90000"/>
              </a:lnSpc>
              <a:buNone/>
              <a:defRPr sz="3200" baseline="0">
                <a:solidFill>
                  <a:schemeClr val="bg1"/>
                </a:solidFill>
                <a:latin typeface="Poppins Medium" panose="00000600000000000000" pitchFamily="2" charset="0"/>
                <a:cs typeface="Poppins Medium" panose="00000600000000000000" pitchFamily="2" charset="0"/>
              </a:defRPr>
            </a:lvl1pPr>
          </a:lstStyle>
          <a:p>
            <a:pPr lvl="0"/>
            <a:r>
              <a:rPr lang="en-US"/>
              <a:t>This is a multi line heading for the title.</a:t>
            </a:r>
          </a:p>
        </p:txBody>
      </p:sp>
      <p:sp>
        <p:nvSpPr>
          <p:cNvPr id="76" name="Text Placeholder 22"/>
          <p:cNvSpPr>
            <a:spLocks noGrp="1"/>
          </p:cNvSpPr>
          <p:nvPr>
            <p:ph type="body" sz="quarter" idx="14" hasCustomPrompt="1"/>
          </p:nvPr>
        </p:nvSpPr>
        <p:spPr>
          <a:xfrm>
            <a:off x="731838" y="1676828"/>
            <a:ext cx="4695825" cy="169277"/>
          </a:xfrm>
          <a:prstGeom prst="rect">
            <a:avLst/>
          </a:prstGeom>
          <a:noFill/>
        </p:spPr>
        <p:txBody>
          <a:bodyPr wrap="square" lIns="0" tIns="0" rIns="0" bIns="0">
            <a:spAutoFit/>
          </a:bodyPr>
          <a:lstStyle>
            <a:lvl1pPr marL="0" indent="0">
              <a:buNone/>
              <a:defRPr sz="1000" cap="all" spc="150" baseline="0">
                <a:solidFill>
                  <a:srgbClr val="30BA77"/>
                </a:solidFill>
                <a:latin typeface="Poppins SemiBold" panose="00000700000000000000" pitchFamily="2" charset="0"/>
                <a:cs typeface="Poppins SemiBold" panose="00000700000000000000" pitchFamily="2" charset="0"/>
              </a:defRPr>
            </a:lvl1pPr>
          </a:lstStyle>
          <a:p>
            <a:pPr lvl="0"/>
            <a:r>
              <a:rPr lang="en-AU"/>
              <a:t>00 MONTH 2021</a:t>
            </a:r>
            <a:endParaRPr lang="en-US"/>
          </a:p>
        </p:txBody>
      </p:sp>
      <p:sp>
        <p:nvSpPr>
          <p:cNvPr id="77" name="Text Placeholder 24"/>
          <p:cNvSpPr>
            <a:spLocks noGrp="1"/>
          </p:cNvSpPr>
          <p:nvPr>
            <p:ph type="body" sz="quarter" idx="16" hasCustomPrompt="1"/>
          </p:nvPr>
        </p:nvSpPr>
        <p:spPr>
          <a:xfrm>
            <a:off x="8001227" y="2590616"/>
            <a:ext cx="3458936" cy="720725"/>
          </a:xfrm>
          <a:prstGeom prst="rect">
            <a:avLst/>
          </a:prstGeom>
        </p:spPr>
        <p:txBody>
          <a:bodyPr lIns="0" tIns="0" rIns="0" bIns="0" anchor="b"/>
          <a:lstStyle>
            <a:lvl1pPr marL="0" indent="0">
              <a:buNone/>
              <a:defRPr sz="1800" baseline="0">
                <a:solidFill>
                  <a:schemeClr val="bg1"/>
                </a:solidFill>
                <a:latin typeface="Poppins Light" panose="00000400000000000000" pitchFamily="2" charset="0"/>
                <a:cs typeface="Poppins Light" panose="00000400000000000000" pitchFamily="2" charset="0"/>
              </a:defRPr>
            </a:lvl1pPr>
          </a:lstStyle>
          <a:p>
            <a:pPr lvl="0"/>
            <a:r>
              <a:rPr lang="en-US"/>
              <a:t>This is a subheading. 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p:txBody>
      </p:sp>
      <p:pic>
        <p:nvPicPr>
          <p:cNvPr id="7" name="Graphic 6">
            <a:extLst>
              <a:ext uri="{FF2B5EF4-FFF2-40B4-BE49-F238E27FC236}">
                <a16:creationId xmlns:a16="http://schemas.microsoft.com/office/drawing/2014/main" id="{0C9FC7CE-03BB-DA4E-ACE0-B402AE0566F9}"/>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8977" y="525818"/>
            <a:ext cx="1907339" cy="632632"/>
          </a:xfrm>
          <a:prstGeom prst="rect">
            <a:avLst/>
          </a:prstGeom>
        </p:spPr>
      </p:pic>
      <p:sp>
        <p:nvSpPr>
          <p:cNvPr id="8" name="Picture Placeholder 71">
            <a:extLst>
              <a:ext uri="{FF2B5EF4-FFF2-40B4-BE49-F238E27FC236}">
                <a16:creationId xmlns:a16="http://schemas.microsoft.com/office/drawing/2014/main" id="{97293713-1722-2042-B825-2B2A76A1FB51}"/>
              </a:ext>
            </a:extLst>
          </p:cNvPr>
          <p:cNvSpPr>
            <a:spLocks noGrp="1"/>
          </p:cNvSpPr>
          <p:nvPr>
            <p:ph type="pic" sz="quarter" idx="15" hasCustomPrompt="1"/>
          </p:nvPr>
        </p:nvSpPr>
        <p:spPr>
          <a:xfrm>
            <a:off x="0" y="3968750"/>
            <a:ext cx="12192000" cy="2889249"/>
          </a:xfrm>
          <a:prstGeom prst="rect">
            <a:avLst/>
          </a:prstGeom>
          <a:solidFill>
            <a:srgbClr val="175D51"/>
          </a:solidFill>
        </p:spPr>
        <p:txBody>
          <a:bodyPr bIns="1260000" anchor="ctr">
            <a:noAutofit/>
          </a:bodyPr>
          <a:lstStyle>
            <a:lvl1pPr marL="0" indent="0" algn="ctr">
              <a:buNone/>
              <a:defRPr sz="1800">
                <a:solidFill>
                  <a:schemeClr val="bg1"/>
                </a:solidFill>
                <a:latin typeface="Poppins" panose="00000500000000000000" pitchFamily="2" charset="0"/>
                <a:cs typeface="Poppins" panose="00000500000000000000" pitchFamily="2" charset="0"/>
              </a:defRPr>
            </a:lvl1pPr>
          </a:lstStyle>
          <a:p>
            <a:r>
              <a:rPr lang="en-AU"/>
              <a:t>Click to insert zoom picture</a:t>
            </a:r>
            <a:endParaRPr lang="en-US"/>
          </a:p>
        </p:txBody>
      </p:sp>
    </p:spTree>
    <p:extLst>
      <p:ext uri="{BB962C8B-B14F-4D97-AF65-F5344CB8AC3E}">
        <p14:creationId xmlns:p14="http://schemas.microsoft.com/office/powerpoint/2010/main" val="36792848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 Infinity Stream">
    <p:bg>
      <p:bgPr>
        <a:solidFill>
          <a:srgbClr val="0C322C"/>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0" y="3968750"/>
            <a:ext cx="12192000" cy="2889250"/>
            <a:chOff x="0" y="3249046"/>
            <a:chExt cx="12192000" cy="3592226"/>
          </a:xfrm>
        </p:grpSpPr>
        <p:sp>
          <p:nvSpPr>
            <p:cNvPr id="15" name="Rectangle 14"/>
            <p:cNvSpPr/>
            <p:nvPr userDrawn="1"/>
          </p:nvSpPr>
          <p:spPr>
            <a:xfrm>
              <a:off x="0" y="3249046"/>
              <a:ext cx="12192000" cy="45719"/>
            </a:xfrm>
            <a:prstGeom prst="rect">
              <a:avLst/>
            </a:prstGeom>
            <a:solidFill>
              <a:srgbClr val="90E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16" name="Rectangle 15"/>
            <p:cNvSpPr/>
            <p:nvPr userDrawn="1"/>
          </p:nvSpPr>
          <p:spPr>
            <a:xfrm>
              <a:off x="0" y="3606387"/>
              <a:ext cx="12192000" cy="92784"/>
            </a:xfrm>
            <a:prstGeom prst="rect">
              <a:avLst/>
            </a:prstGeom>
            <a:solidFill>
              <a:srgbClr val="245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0" y="3698756"/>
              <a:ext cx="12192000" cy="45719"/>
            </a:xfrm>
            <a:prstGeom prst="rect">
              <a:avLst/>
            </a:prstGeom>
            <a:solidFill>
              <a:srgbClr val="90E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21" name="Rectangle 20"/>
            <p:cNvSpPr/>
            <p:nvPr userDrawn="1"/>
          </p:nvSpPr>
          <p:spPr>
            <a:xfrm>
              <a:off x="0" y="3411486"/>
              <a:ext cx="12192000" cy="110059"/>
            </a:xfrm>
            <a:prstGeom prst="rect">
              <a:avLst/>
            </a:prstGeom>
            <a:solidFill>
              <a:srgbClr val="30B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26" name="Rectangle 25"/>
            <p:cNvSpPr/>
            <p:nvPr userDrawn="1"/>
          </p:nvSpPr>
          <p:spPr>
            <a:xfrm>
              <a:off x="0" y="3745306"/>
              <a:ext cx="12192000" cy="45719"/>
            </a:xfrm>
            <a:prstGeom prst="rect">
              <a:avLst/>
            </a:prstGeom>
            <a:solidFill>
              <a:srgbClr val="FE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27" name="Rectangle 26"/>
            <p:cNvSpPr/>
            <p:nvPr userDrawn="1"/>
          </p:nvSpPr>
          <p:spPr>
            <a:xfrm>
              <a:off x="0" y="3816200"/>
              <a:ext cx="12192000" cy="45719"/>
            </a:xfrm>
            <a:prstGeom prst="rect">
              <a:avLst/>
            </a:prstGeom>
            <a:solidFill>
              <a:srgbClr val="245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28" name="Rectangle 27"/>
            <p:cNvSpPr/>
            <p:nvPr userDrawn="1"/>
          </p:nvSpPr>
          <p:spPr>
            <a:xfrm>
              <a:off x="0" y="3955671"/>
              <a:ext cx="12192000" cy="45719"/>
            </a:xfrm>
            <a:prstGeom prst="rect">
              <a:avLst/>
            </a:prstGeom>
            <a:solidFill>
              <a:srgbClr val="90E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29" name="Rectangle 28"/>
            <p:cNvSpPr/>
            <p:nvPr userDrawn="1"/>
          </p:nvSpPr>
          <p:spPr>
            <a:xfrm>
              <a:off x="0" y="3997397"/>
              <a:ext cx="12192000" cy="16098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30" name="Rectangle 29"/>
            <p:cNvSpPr/>
            <p:nvPr userDrawn="1"/>
          </p:nvSpPr>
          <p:spPr>
            <a:xfrm>
              <a:off x="0" y="4200108"/>
              <a:ext cx="12192000" cy="45719"/>
            </a:xfrm>
            <a:prstGeom prst="rect">
              <a:avLst/>
            </a:prstGeom>
            <a:solidFill>
              <a:srgbClr val="FE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33" name="Rectangle 32"/>
            <p:cNvSpPr/>
            <p:nvPr userDrawn="1"/>
          </p:nvSpPr>
          <p:spPr>
            <a:xfrm>
              <a:off x="0" y="4245827"/>
              <a:ext cx="12192000" cy="2748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34" name="Rectangle 33"/>
            <p:cNvSpPr/>
            <p:nvPr userDrawn="1"/>
          </p:nvSpPr>
          <p:spPr>
            <a:xfrm>
              <a:off x="0" y="4520685"/>
              <a:ext cx="12192000" cy="68935"/>
            </a:xfrm>
            <a:prstGeom prst="rect">
              <a:avLst/>
            </a:prstGeom>
            <a:solidFill>
              <a:srgbClr val="192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35" name="Rectangle 34"/>
            <p:cNvSpPr/>
            <p:nvPr userDrawn="1"/>
          </p:nvSpPr>
          <p:spPr>
            <a:xfrm>
              <a:off x="0" y="4589620"/>
              <a:ext cx="12192000" cy="45719"/>
            </a:xfrm>
            <a:prstGeom prst="rect">
              <a:avLst/>
            </a:prstGeom>
            <a:solidFill>
              <a:srgbClr val="FE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36" name="Rectangle 35"/>
            <p:cNvSpPr/>
            <p:nvPr userDrawn="1"/>
          </p:nvSpPr>
          <p:spPr>
            <a:xfrm>
              <a:off x="0" y="4768101"/>
              <a:ext cx="12192000" cy="45719"/>
            </a:xfrm>
            <a:prstGeom prst="rect">
              <a:avLst/>
            </a:prstGeom>
            <a:solidFill>
              <a:srgbClr val="30B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37" name="Rectangle 36"/>
            <p:cNvSpPr/>
            <p:nvPr userDrawn="1"/>
          </p:nvSpPr>
          <p:spPr>
            <a:xfrm>
              <a:off x="0" y="4840031"/>
              <a:ext cx="12192000" cy="124437"/>
            </a:xfrm>
            <a:prstGeom prst="rect">
              <a:avLst/>
            </a:prstGeom>
            <a:solidFill>
              <a:srgbClr val="192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38" name="Rectangle 37"/>
            <p:cNvSpPr/>
            <p:nvPr userDrawn="1"/>
          </p:nvSpPr>
          <p:spPr>
            <a:xfrm>
              <a:off x="0" y="5063816"/>
              <a:ext cx="12192000" cy="45719"/>
            </a:xfrm>
            <a:prstGeom prst="rect">
              <a:avLst/>
            </a:prstGeom>
            <a:solidFill>
              <a:srgbClr val="30B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39" name="Rectangle 38"/>
            <p:cNvSpPr/>
            <p:nvPr userDrawn="1"/>
          </p:nvSpPr>
          <p:spPr>
            <a:xfrm>
              <a:off x="0" y="5132442"/>
              <a:ext cx="12192000" cy="76441"/>
            </a:xfrm>
            <a:prstGeom prst="rect">
              <a:avLst/>
            </a:prstGeom>
            <a:solidFill>
              <a:srgbClr val="90E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40" name="Rectangle 39"/>
            <p:cNvSpPr/>
            <p:nvPr userDrawn="1"/>
          </p:nvSpPr>
          <p:spPr>
            <a:xfrm>
              <a:off x="0" y="5246253"/>
              <a:ext cx="12192000" cy="69785"/>
            </a:xfrm>
            <a:prstGeom prst="rect">
              <a:avLst/>
            </a:prstGeom>
            <a:solidFill>
              <a:srgbClr val="FE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41" name="Rectangle 40"/>
            <p:cNvSpPr/>
            <p:nvPr userDrawn="1"/>
          </p:nvSpPr>
          <p:spPr>
            <a:xfrm>
              <a:off x="0" y="5330494"/>
              <a:ext cx="12192000" cy="54479"/>
            </a:xfrm>
            <a:prstGeom prst="rect">
              <a:avLst/>
            </a:prstGeom>
            <a:solidFill>
              <a:srgbClr val="245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42" name="Rectangle 41"/>
            <p:cNvSpPr/>
            <p:nvPr userDrawn="1"/>
          </p:nvSpPr>
          <p:spPr>
            <a:xfrm>
              <a:off x="0" y="5400393"/>
              <a:ext cx="12192000" cy="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45" name="Rectangle 44"/>
            <p:cNvSpPr/>
            <p:nvPr userDrawn="1"/>
          </p:nvSpPr>
          <p:spPr>
            <a:xfrm>
              <a:off x="0" y="5504598"/>
              <a:ext cx="12192000" cy="36000"/>
            </a:xfrm>
            <a:prstGeom prst="rect">
              <a:avLst/>
            </a:prstGeom>
            <a:solidFill>
              <a:srgbClr val="30B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46" name="Rectangle 45"/>
            <p:cNvSpPr/>
            <p:nvPr userDrawn="1"/>
          </p:nvSpPr>
          <p:spPr>
            <a:xfrm>
              <a:off x="0" y="5600224"/>
              <a:ext cx="12192000" cy="80464"/>
            </a:xfrm>
            <a:prstGeom prst="rect">
              <a:avLst/>
            </a:prstGeom>
            <a:solidFill>
              <a:srgbClr val="192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47" name="Rectangle 46"/>
            <p:cNvSpPr/>
            <p:nvPr userDrawn="1"/>
          </p:nvSpPr>
          <p:spPr>
            <a:xfrm>
              <a:off x="0" y="5692797"/>
              <a:ext cx="12192000" cy="36000"/>
            </a:xfrm>
            <a:prstGeom prst="rect">
              <a:avLst/>
            </a:prstGeom>
            <a:solidFill>
              <a:srgbClr val="30B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48" name="Rectangle 47"/>
            <p:cNvSpPr/>
            <p:nvPr userDrawn="1"/>
          </p:nvSpPr>
          <p:spPr>
            <a:xfrm>
              <a:off x="0" y="5789097"/>
              <a:ext cx="12192000" cy="36000"/>
            </a:xfrm>
            <a:prstGeom prst="rect">
              <a:avLst/>
            </a:prstGeom>
            <a:solidFill>
              <a:srgbClr val="FE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49" name="Rectangle 48"/>
            <p:cNvSpPr/>
            <p:nvPr userDrawn="1"/>
          </p:nvSpPr>
          <p:spPr>
            <a:xfrm>
              <a:off x="0" y="5825097"/>
              <a:ext cx="12192000" cy="36000"/>
            </a:xfrm>
            <a:prstGeom prst="rect">
              <a:avLst/>
            </a:prstGeom>
            <a:solidFill>
              <a:srgbClr val="90E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50" name="Rectangle 49"/>
            <p:cNvSpPr/>
            <p:nvPr userDrawn="1"/>
          </p:nvSpPr>
          <p:spPr>
            <a:xfrm>
              <a:off x="0" y="5861097"/>
              <a:ext cx="12192000" cy="1935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51" name="Rectangle 50"/>
            <p:cNvSpPr/>
            <p:nvPr userDrawn="1"/>
          </p:nvSpPr>
          <p:spPr>
            <a:xfrm>
              <a:off x="0" y="6090635"/>
              <a:ext cx="12192000" cy="1048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52" name="Rectangle 51"/>
            <p:cNvSpPr/>
            <p:nvPr userDrawn="1"/>
          </p:nvSpPr>
          <p:spPr>
            <a:xfrm>
              <a:off x="0" y="6195440"/>
              <a:ext cx="12192000" cy="36000"/>
            </a:xfrm>
            <a:prstGeom prst="rect">
              <a:avLst/>
            </a:prstGeom>
            <a:solidFill>
              <a:srgbClr val="192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53" name="Rectangle 52"/>
            <p:cNvSpPr/>
            <p:nvPr userDrawn="1"/>
          </p:nvSpPr>
          <p:spPr>
            <a:xfrm>
              <a:off x="0" y="6275251"/>
              <a:ext cx="12192000" cy="36000"/>
            </a:xfrm>
            <a:prstGeom prst="rect">
              <a:avLst/>
            </a:prstGeom>
            <a:solidFill>
              <a:srgbClr val="245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54" name="Rectangle 53"/>
            <p:cNvSpPr/>
            <p:nvPr userDrawn="1"/>
          </p:nvSpPr>
          <p:spPr>
            <a:xfrm>
              <a:off x="0" y="6311251"/>
              <a:ext cx="12192000" cy="36000"/>
            </a:xfrm>
            <a:prstGeom prst="rect">
              <a:avLst/>
            </a:prstGeom>
            <a:solidFill>
              <a:srgbClr val="FE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55" name="Rectangle 54"/>
            <p:cNvSpPr/>
            <p:nvPr userDrawn="1"/>
          </p:nvSpPr>
          <p:spPr>
            <a:xfrm>
              <a:off x="0" y="6347315"/>
              <a:ext cx="12192000" cy="80529"/>
            </a:xfrm>
            <a:prstGeom prst="rect">
              <a:avLst/>
            </a:prstGeom>
            <a:solidFill>
              <a:srgbClr val="30B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56" name="Rectangle 55"/>
            <p:cNvSpPr/>
            <p:nvPr userDrawn="1"/>
          </p:nvSpPr>
          <p:spPr>
            <a:xfrm>
              <a:off x="0" y="6475603"/>
              <a:ext cx="12192000" cy="62970"/>
            </a:xfrm>
            <a:prstGeom prst="rect">
              <a:avLst/>
            </a:prstGeom>
            <a:solidFill>
              <a:srgbClr val="192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57" name="Rectangle 56"/>
            <p:cNvSpPr/>
            <p:nvPr userDrawn="1"/>
          </p:nvSpPr>
          <p:spPr>
            <a:xfrm>
              <a:off x="0" y="6556534"/>
              <a:ext cx="12192000" cy="36000"/>
            </a:xfrm>
            <a:prstGeom prst="rect">
              <a:avLst/>
            </a:prstGeom>
            <a:solidFill>
              <a:srgbClr val="30B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58" name="Rectangle 57"/>
            <p:cNvSpPr/>
            <p:nvPr userDrawn="1"/>
          </p:nvSpPr>
          <p:spPr>
            <a:xfrm>
              <a:off x="0" y="6637673"/>
              <a:ext cx="12192000" cy="36000"/>
            </a:xfrm>
            <a:prstGeom prst="rect">
              <a:avLst/>
            </a:prstGeom>
            <a:solidFill>
              <a:srgbClr val="192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59" name="Rectangle 58"/>
            <p:cNvSpPr/>
            <p:nvPr userDrawn="1"/>
          </p:nvSpPr>
          <p:spPr>
            <a:xfrm>
              <a:off x="0" y="6674196"/>
              <a:ext cx="12192000" cy="64401"/>
            </a:xfrm>
            <a:prstGeom prst="rect">
              <a:avLst/>
            </a:prstGeom>
            <a:solidFill>
              <a:srgbClr val="245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61" name="Rectangle 60"/>
            <p:cNvSpPr/>
            <p:nvPr userDrawn="1"/>
          </p:nvSpPr>
          <p:spPr>
            <a:xfrm>
              <a:off x="0" y="6738597"/>
              <a:ext cx="12192000" cy="36000"/>
            </a:xfrm>
            <a:prstGeom prst="rect">
              <a:avLst/>
            </a:prstGeom>
            <a:solidFill>
              <a:srgbClr val="90E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62" name="Rectangle 61"/>
            <p:cNvSpPr/>
            <p:nvPr userDrawn="1"/>
          </p:nvSpPr>
          <p:spPr>
            <a:xfrm>
              <a:off x="0" y="6805272"/>
              <a:ext cx="12192000" cy="36000"/>
            </a:xfrm>
            <a:prstGeom prst="rect">
              <a:avLst/>
            </a:prstGeom>
            <a:solidFill>
              <a:srgbClr val="FE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grpSp>
      <p:sp>
        <p:nvSpPr>
          <p:cNvPr id="69" name="Text Placeholder 20"/>
          <p:cNvSpPr>
            <a:spLocks noGrp="1"/>
          </p:cNvSpPr>
          <p:nvPr userDrawn="1">
            <p:ph type="body" sz="quarter" idx="13" hasCustomPrompt="1"/>
          </p:nvPr>
        </p:nvSpPr>
        <p:spPr>
          <a:xfrm>
            <a:off x="731838" y="2475302"/>
            <a:ext cx="5101071" cy="898708"/>
          </a:xfrm>
          <a:prstGeom prst="rect">
            <a:avLst/>
          </a:prstGeom>
        </p:spPr>
        <p:txBody>
          <a:bodyPr wrap="square" lIns="0" tIns="0" rIns="0" bIns="0" anchor="b">
            <a:spAutoFit/>
          </a:bodyPr>
          <a:lstStyle>
            <a:lvl1pPr marL="0" indent="0">
              <a:lnSpc>
                <a:spcPct val="90000"/>
              </a:lnSpc>
              <a:buNone/>
              <a:defRPr sz="3200" baseline="0">
                <a:solidFill>
                  <a:schemeClr val="bg1"/>
                </a:solidFill>
                <a:latin typeface="Poppins Medium" panose="00000600000000000000" pitchFamily="2" charset="0"/>
                <a:cs typeface="Poppins Medium" panose="00000600000000000000" pitchFamily="2" charset="0"/>
              </a:defRPr>
            </a:lvl1pPr>
          </a:lstStyle>
          <a:p>
            <a:pPr lvl="0"/>
            <a:r>
              <a:rPr lang="en-US"/>
              <a:t>This is a multi line heading for the title.</a:t>
            </a:r>
          </a:p>
        </p:txBody>
      </p:sp>
      <p:sp>
        <p:nvSpPr>
          <p:cNvPr id="70" name="Text Placeholder 22"/>
          <p:cNvSpPr>
            <a:spLocks noGrp="1"/>
          </p:cNvSpPr>
          <p:nvPr userDrawn="1">
            <p:ph type="body" sz="quarter" idx="14" hasCustomPrompt="1"/>
          </p:nvPr>
        </p:nvSpPr>
        <p:spPr>
          <a:xfrm>
            <a:off x="731838" y="1676828"/>
            <a:ext cx="4695825" cy="169277"/>
          </a:xfrm>
          <a:prstGeom prst="rect">
            <a:avLst/>
          </a:prstGeom>
          <a:noFill/>
        </p:spPr>
        <p:txBody>
          <a:bodyPr wrap="square" lIns="0" tIns="0" rIns="0" bIns="0">
            <a:spAutoFit/>
          </a:bodyPr>
          <a:lstStyle>
            <a:lvl1pPr marL="0" indent="0">
              <a:buNone/>
              <a:defRPr sz="1000" cap="all" spc="150" baseline="0">
                <a:solidFill>
                  <a:srgbClr val="30BA77"/>
                </a:solidFill>
                <a:latin typeface="Poppins SemiBold" panose="00000700000000000000" pitchFamily="2" charset="0"/>
                <a:cs typeface="Poppins SemiBold" panose="00000700000000000000" pitchFamily="2" charset="0"/>
              </a:defRPr>
            </a:lvl1pPr>
          </a:lstStyle>
          <a:p>
            <a:pPr lvl="0"/>
            <a:r>
              <a:rPr lang="en-AU"/>
              <a:t>00 MONTH 2021</a:t>
            </a:r>
            <a:endParaRPr lang="en-US"/>
          </a:p>
        </p:txBody>
      </p:sp>
      <p:sp>
        <p:nvSpPr>
          <p:cNvPr id="60" name="Text Placeholder 24"/>
          <p:cNvSpPr>
            <a:spLocks noGrp="1"/>
          </p:cNvSpPr>
          <p:nvPr>
            <p:ph type="body" sz="quarter" idx="15" hasCustomPrompt="1"/>
          </p:nvPr>
        </p:nvSpPr>
        <p:spPr>
          <a:xfrm>
            <a:off x="8001227" y="2590616"/>
            <a:ext cx="3458936" cy="720725"/>
          </a:xfrm>
          <a:prstGeom prst="rect">
            <a:avLst/>
          </a:prstGeom>
        </p:spPr>
        <p:txBody>
          <a:bodyPr lIns="0" tIns="0" rIns="0" bIns="0" anchor="b"/>
          <a:lstStyle>
            <a:lvl1pPr marL="0" indent="0">
              <a:buNone/>
              <a:defRPr sz="1800" baseline="0">
                <a:solidFill>
                  <a:schemeClr val="bg1"/>
                </a:solidFill>
                <a:latin typeface="Poppins Light" panose="00000400000000000000" pitchFamily="2" charset="0"/>
                <a:cs typeface="Poppins Light" panose="00000400000000000000" pitchFamily="2" charset="0"/>
              </a:defRPr>
            </a:lvl1pPr>
          </a:lstStyle>
          <a:p>
            <a:pPr lvl="0"/>
            <a:r>
              <a:rPr lang="en-US"/>
              <a:t>This is a subheading. 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p:txBody>
      </p:sp>
      <p:pic>
        <p:nvPicPr>
          <p:cNvPr id="4" name="Graphic 3">
            <a:extLst>
              <a:ext uri="{FF2B5EF4-FFF2-40B4-BE49-F238E27FC236}">
                <a16:creationId xmlns:a16="http://schemas.microsoft.com/office/drawing/2014/main" id="{FA66F9FC-7D33-8D44-A963-E3356064AD56}"/>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8977" y="525818"/>
            <a:ext cx="1907339" cy="632632"/>
          </a:xfrm>
          <a:prstGeom prst="rect">
            <a:avLst/>
          </a:prstGeom>
        </p:spPr>
      </p:pic>
    </p:spTree>
    <p:extLst>
      <p:ext uri="{BB962C8B-B14F-4D97-AF65-F5344CB8AC3E}">
        <p14:creationId xmlns:p14="http://schemas.microsoft.com/office/powerpoint/2010/main" val="17682101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Agenda | Side-by-side">
    <p:spTree>
      <p:nvGrpSpPr>
        <p:cNvPr id="1" name=""/>
        <p:cNvGrpSpPr/>
        <p:nvPr/>
      </p:nvGrpSpPr>
      <p:grpSpPr>
        <a:xfrm>
          <a:off x="0" y="0"/>
          <a:ext cx="0" cy="0"/>
          <a:chOff x="0" y="0"/>
          <a:chExt cx="0" cy="0"/>
        </a:xfrm>
      </p:grpSpPr>
      <p:sp>
        <p:nvSpPr>
          <p:cNvPr id="21" name="Text Placeholder 20"/>
          <p:cNvSpPr>
            <a:spLocks noGrp="1"/>
          </p:cNvSpPr>
          <p:nvPr>
            <p:ph type="body" sz="quarter" idx="13" hasCustomPrompt="1"/>
          </p:nvPr>
        </p:nvSpPr>
        <p:spPr>
          <a:xfrm>
            <a:off x="731837" y="2194089"/>
            <a:ext cx="3490913" cy="898708"/>
          </a:xfrm>
          <a:prstGeom prst="rect">
            <a:avLst/>
          </a:prstGeom>
        </p:spPr>
        <p:txBody>
          <a:bodyPr lIns="0" tIns="0" rIns="0" bIns="0"/>
          <a:lstStyle>
            <a:lvl1pPr marL="0" indent="0">
              <a:lnSpc>
                <a:spcPct val="90000"/>
              </a:lnSpc>
              <a:spcBef>
                <a:spcPts val="0"/>
              </a:spcBef>
              <a:spcAft>
                <a:spcPts val="1000"/>
              </a:spcAft>
              <a:buNone/>
              <a:defRPr sz="3200">
                <a:solidFill>
                  <a:schemeClr val="tx2"/>
                </a:solidFill>
                <a:latin typeface="Poppins Medium" panose="00000600000000000000" pitchFamily="2" charset="0"/>
                <a:cs typeface="Poppins Medium" panose="00000600000000000000" pitchFamily="2" charset="0"/>
              </a:defRPr>
            </a:lvl1pPr>
          </a:lstStyle>
          <a:p>
            <a:pPr lvl="0"/>
            <a:r>
              <a:rPr lang="en-US"/>
              <a:t>Side-by-side Agenda layout</a:t>
            </a:r>
          </a:p>
        </p:txBody>
      </p:sp>
      <p:sp>
        <p:nvSpPr>
          <p:cNvPr id="24" name="Slide Number Placeholder 5">
            <a:extLst>
              <a:ext uri="{FF2B5EF4-FFF2-40B4-BE49-F238E27FC236}">
                <a16:creationId xmlns:a16="http://schemas.microsoft.com/office/drawing/2014/main" id="{D70FD760-3AF5-1845-8F30-F679CCC65B94}"/>
              </a:ext>
            </a:extLst>
          </p:cNvPr>
          <p:cNvSpPr>
            <a:spLocks noGrp="1"/>
          </p:cNvSpPr>
          <p:nvPr>
            <p:ph type="sldNum" sz="quarter" idx="4"/>
          </p:nvPr>
        </p:nvSpPr>
        <p:spPr>
          <a:xfrm>
            <a:off x="11171275" y="6294734"/>
            <a:ext cx="288888" cy="123112"/>
          </a:xfrm>
          <a:prstGeom prst="rect">
            <a:avLst/>
          </a:prstGeom>
        </p:spPr>
        <p:txBody>
          <a:bodyPr vert="horz" wrap="square" lIns="0" tIns="0" rIns="0" bIns="0" rtlCol="0" anchor="t">
            <a:spAutoFit/>
          </a:bodyPr>
          <a:lstStyle>
            <a:lvl1pPr algn="r">
              <a:defRPr sz="800">
                <a:solidFill>
                  <a:schemeClr val="tx1"/>
                </a:solidFill>
                <a:latin typeface="Poppins SemiBold" panose="00000700000000000000" pitchFamily="2" charset="0"/>
                <a:cs typeface="Poppins SemiBold" panose="00000700000000000000" pitchFamily="2" charset="0"/>
              </a:defRPr>
            </a:lvl1pPr>
          </a:lstStyle>
          <a:p>
            <a:pPr algn="r"/>
            <a:fld id="{866D8E11-A83D-46AC-BA35-C493C365AC69}" type="slidenum">
              <a:rPr lang="en-US" smtClean="0"/>
              <a:pPr algn="r"/>
              <a:t>‹#›</a:t>
            </a:fld>
            <a:endParaRPr lang="en-US"/>
          </a:p>
        </p:txBody>
      </p:sp>
      <p:pic>
        <p:nvPicPr>
          <p:cNvPr id="34" name="Graphic 33">
            <a:extLst>
              <a:ext uri="{FF2B5EF4-FFF2-40B4-BE49-F238E27FC236}">
                <a16:creationId xmlns:a16="http://schemas.microsoft.com/office/drawing/2014/main" id="{EF6067BA-5D20-6346-8A7B-41D873C6CB0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67542" y="6184072"/>
            <a:ext cx="465932" cy="268807"/>
          </a:xfrm>
          <a:prstGeom prst="rect">
            <a:avLst/>
          </a:prstGeom>
        </p:spPr>
      </p:pic>
      <p:sp>
        <p:nvSpPr>
          <p:cNvPr id="35" name="Text Placeholder 24">
            <a:extLst>
              <a:ext uri="{FF2B5EF4-FFF2-40B4-BE49-F238E27FC236}">
                <a16:creationId xmlns:a16="http://schemas.microsoft.com/office/drawing/2014/main" id="{EAA18613-A8C9-F645-A452-420108D0E4D7}"/>
              </a:ext>
            </a:extLst>
          </p:cNvPr>
          <p:cNvSpPr>
            <a:spLocks noGrp="1"/>
          </p:cNvSpPr>
          <p:nvPr>
            <p:ph type="body" sz="quarter" idx="15" hasCustomPrompt="1"/>
          </p:nvPr>
        </p:nvSpPr>
        <p:spPr>
          <a:xfrm>
            <a:off x="5556250" y="2284209"/>
            <a:ext cx="4695825" cy="3207032"/>
          </a:xfrm>
          <a:prstGeom prst="rect">
            <a:avLst/>
          </a:prstGeom>
        </p:spPr>
        <p:txBody>
          <a:bodyPr lIns="0" tIns="0" rIns="0" bIns="0">
            <a:spAutoFit/>
          </a:bodyPr>
          <a:lstStyle>
            <a:lvl1pPr marL="342900" marR="0" indent="-342900" algn="l" defTabSz="914400" rtl="0" eaLnBrk="1" fontAlgn="auto" latinLnBrk="0" hangingPunct="1">
              <a:lnSpc>
                <a:spcPct val="110000"/>
              </a:lnSpc>
              <a:spcBef>
                <a:spcPts val="1000"/>
              </a:spcBef>
              <a:spcAft>
                <a:spcPts val="1000"/>
              </a:spcAft>
              <a:buClr>
                <a:schemeClr val="accent1"/>
              </a:buClr>
              <a:buSzPct val="100000"/>
              <a:buFont typeface="+mj-lt"/>
              <a:buAutoNum type="arabicPeriod"/>
              <a:tabLst/>
              <a:defRPr sz="1800" b="0" baseline="0">
                <a:solidFill>
                  <a:schemeClr val="tx1"/>
                </a:solidFill>
                <a:latin typeface="+mn-lt"/>
                <a:cs typeface="Poppins Light" panose="00000400000000000000" pitchFamily="2" charset="0"/>
              </a:defRPr>
            </a:lvl1pPr>
          </a:lstStyle>
          <a:p>
            <a:pPr lvl="0"/>
            <a:r>
              <a:rPr lang="en-AU"/>
              <a:t>Section title here</a:t>
            </a:r>
            <a:br>
              <a:rPr lang="en-AU"/>
            </a:br>
            <a:r>
              <a:rPr lang="en-AU"/>
              <a:t>Short description of content.</a:t>
            </a:r>
          </a:p>
          <a:p>
            <a:pPr marL="342900" marR="0" lvl="0" indent="-342900" algn="l" defTabSz="914400" rtl="0" eaLnBrk="1" fontAlgn="auto" latinLnBrk="0" hangingPunct="1">
              <a:lnSpc>
                <a:spcPct val="110000"/>
              </a:lnSpc>
              <a:spcBef>
                <a:spcPts val="1000"/>
              </a:spcBef>
              <a:spcAft>
                <a:spcPts val="1000"/>
              </a:spcAft>
              <a:buClr>
                <a:schemeClr val="accent2"/>
              </a:buClr>
              <a:buSzPct val="100000"/>
              <a:buFont typeface="+mj-lt"/>
              <a:buAutoNum type="arabicPeriod"/>
              <a:tabLst/>
              <a:defRPr/>
            </a:pPr>
            <a:r>
              <a:rPr lang="en-AU"/>
              <a:t>Section title here</a:t>
            </a:r>
            <a:br>
              <a:rPr lang="en-AU"/>
            </a:br>
            <a:r>
              <a:rPr lang="en-AU"/>
              <a:t>Short description of content.</a:t>
            </a:r>
            <a:endParaRPr lang="en-US"/>
          </a:p>
          <a:p>
            <a:pPr marL="342900" marR="0" lvl="0" indent="-342900" algn="l" defTabSz="914400" rtl="0" eaLnBrk="1" fontAlgn="auto" latinLnBrk="0" hangingPunct="1">
              <a:lnSpc>
                <a:spcPct val="110000"/>
              </a:lnSpc>
              <a:spcBef>
                <a:spcPts val="1000"/>
              </a:spcBef>
              <a:spcAft>
                <a:spcPts val="1000"/>
              </a:spcAft>
              <a:buClr>
                <a:schemeClr val="accent2"/>
              </a:buClr>
              <a:buSzPct val="100000"/>
              <a:buFont typeface="+mj-lt"/>
              <a:buAutoNum type="arabicPeriod"/>
              <a:tabLst/>
              <a:defRPr/>
            </a:pPr>
            <a:r>
              <a:rPr lang="en-AU"/>
              <a:t>Section title here</a:t>
            </a:r>
            <a:br>
              <a:rPr lang="en-AU"/>
            </a:br>
            <a:r>
              <a:rPr lang="en-AU"/>
              <a:t>Short description of content.</a:t>
            </a:r>
            <a:endParaRPr lang="en-US"/>
          </a:p>
          <a:p>
            <a:pPr marL="342900" marR="0" lvl="0" indent="-342900" algn="l" defTabSz="914400" rtl="0" eaLnBrk="1" fontAlgn="auto" latinLnBrk="0" hangingPunct="1">
              <a:lnSpc>
                <a:spcPct val="110000"/>
              </a:lnSpc>
              <a:spcBef>
                <a:spcPts val="1000"/>
              </a:spcBef>
              <a:spcAft>
                <a:spcPts val="1000"/>
              </a:spcAft>
              <a:buClr>
                <a:schemeClr val="accent2"/>
              </a:buClr>
              <a:buSzPct val="100000"/>
              <a:buFont typeface="+mj-lt"/>
              <a:buAutoNum type="arabicPeriod"/>
              <a:tabLst/>
              <a:defRPr/>
            </a:pPr>
            <a:r>
              <a:rPr lang="en-AU"/>
              <a:t>Section title here</a:t>
            </a:r>
            <a:br>
              <a:rPr lang="en-AU"/>
            </a:br>
            <a:r>
              <a:rPr lang="en-AU"/>
              <a:t>Short description of content.</a:t>
            </a:r>
            <a:endParaRPr lang="en-US"/>
          </a:p>
        </p:txBody>
      </p:sp>
      <p:grpSp>
        <p:nvGrpSpPr>
          <p:cNvPr id="23" name="Group 22">
            <a:extLst>
              <a:ext uri="{FF2B5EF4-FFF2-40B4-BE49-F238E27FC236}">
                <a16:creationId xmlns:a16="http://schemas.microsoft.com/office/drawing/2014/main" id="{412933AE-9BF7-364A-BA3B-0CBBCB7570B1}"/>
              </a:ext>
            </a:extLst>
          </p:cNvPr>
          <p:cNvGrpSpPr/>
          <p:nvPr userDrawn="1"/>
        </p:nvGrpSpPr>
        <p:grpSpPr>
          <a:xfrm rot="16200000">
            <a:off x="6061664" y="-6061660"/>
            <a:ext cx="68678" cy="12192005"/>
            <a:chOff x="4713353" y="-1"/>
            <a:chExt cx="73891" cy="6858002"/>
          </a:xfrm>
        </p:grpSpPr>
        <p:sp>
          <p:nvSpPr>
            <p:cNvPr id="25" name="Rectangle 24">
              <a:extLst>
                <a:ext uri="{FF2B5EF4-FFF2-40B4-BE49-F238E27FC236}">
                  <a16:creationId xmlns:a16="http://schemas.microsoft.com/office/drawing/2014/main" id="{F4A364FC-B075-F940-AAE3-5FEDEEF42698}"/>
                </a:ext>
              </a:extLst>
            </p:cNvPr>
            <p:cNvSpPr/>
            <p:nvPr userDrawn="1"/>
          </p:nvSpPr>
          <p:spPr>
            <a:xfrm>
              <a:off x="4713353" y="-1"/>
              <a:ext cx="73890" cy="411659"/>
            </a:xfrm>
            <a:prstGeom prst="rect">
              <a:avLst/>
            </a:prstGeom>
            <a:solidFill>
              <a:srgbClr val="245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5128103-8409-7B40-A616-C80A728C5A32}"/>
                </a:ext>
              </a:extLst>
            </p:cNvPr>
            <p:cNvSpPr/>
            <p:nvPr userDrawn="1"/>
          </p:nvSpPr>
          <p:spPr>
            <a:xfrm>
              <a:off x="4713354" y="1089421"/>
              <a:ext cx="73889" cy="3393281"/>
            </a:xfrm>
            <a:prstGeom prst="rect">
              <a:avLst/>
            </a:prstGeom>
            <a:solidFill>
              <a:srgbClr val="30B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E9863A6-262D-9840-B063-90128559E1D6}"/>
                </a:ext>
              </a:extLst>
            </p:cNvPr>
            <p:cNvSpPr/>
            <p:nvPr userDrawn="1"/>
          </p:nvSpPr>
          <p:spPr>
            <a:xfrm>
              <a:off x="4713354" y="4482703"/>
              <a:ext cx="73889" cy="677762"/>
            </a:xfrm>
            <a:prstGeom prst="rect">
              <a:avLst/>
            </a:prstGeom>
            <a:solidFill>
              <a:srgbClr val="FE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31196DD-6ECB-8E4F-91BD-F3A029342EBE}"/>
                </a:ext>
              </a:extLst>
            </p:cNvPr>
            <p:cNvSpPr/>
            <p:nvPr userDrawn="1"/>
          </p:nvSpPr>
          <p:spPr>
            <a:xfrm>
              <a:off x="4713354" y="5160465"/>
              <a:ext cx="73887" cy="1697536"/>
            </a:xfrm>
            <a:prstGeom prst="rect">
              <a:avLst/>
            </a:prstGeom>
            <a:solidFill>
              <a:srgbClr val="0C32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3802263-82C0-7B40-A526-2ED046EFD5D3}"/>
                </a:ext>
              </a:extLst>
            </p:cNvPr>
            <p:cNvSpPr/>
            <p:nvPr userDrawn="1"/>
          </p:nvSpPr>
          <p:spPr>
            <a:xfrm>
              <a:off x="4713356" y="411657"/>
              <a:ext cx="73888" cy="6777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831933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Headling | Subheadline | Body copy">
    <p:spTree>
      <p:nvGrpSpPr>
        <p:cNvPr id="1" name=""/>
        <p:cNvGrpSpPr/>
        <p:nvPr/>
      </p:nvGrpSpPr>
      <p:grpSpPr>
        <a:xfrm>
          <a:off x="0" y="0"/>
          <a:ext cx="0" cy="0"/>
          <a:chOff x="0" y="0"/>
          <a:chExt cx="0" cy="0"/>
        </a:xfrm>
      </p:grpSpPr>
      <p:sp>
        <p:nvSpPr>
          <p:cNvPr id="5" name="Text Placeholder 4"/>
          <p:cNvSpPr>
            <a:spLocks noGrp="1"/>
          </p:cNvSpPr>
          <p:nvPr>
            <p:ph type="body" sz="quarter" idx="16" hasCustomPrompt="1"/>
          </p:nvPr>
        </p:nvSpPr>
        <p:spPr>
          <a:xfrm>
            <a:off x="731838" y="2544286"/>
            <a:ext cx="7108825" cy="24844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Slide Number Placeholder 5">
            <a:extLst>
              <a:ext uri="{FF2B5EF4-FFF2-40B4-BE49-F238E27FC236}">
                <a16:creationId xmlns:a16="http://schemas.microsoft.com/office/drawing/2014/main" id="{5B2268D1-19DC-EF46-AD5A-3EA96AF760E3}"/>
              </a:ext>
            </a:extLst>
          </p:cNvPr>
          <p:cNvSpPr>
            <a:spLocks noGrp="1"/>
          </p:cNvSpPr>
          <p:nvPr>
            <p:ph type="sldNum" sz="quarter" idx="4"/>
          </p:nvPr>
        </p:nvSpPr>
        <p:spPr>
          <a:xfrm>
            <a:off x="11171275" y="6294734"/>
            <a:ext cx="288888" cy="123112"/>
          </a:xfrm>
          <a:prstGeom prst="rect">
            <a:avLst/>
          </a:prstGeom>
        </p:spPr>
        <p:txBody>
          <a:bodyPr vert="horz" wrap="square" lIns="0" tIns="0" rIns="0" bIns="0" rtlCol="0" anchor="t">
            <a:spAutoFit/>
          </a:bodyPr>
          <a:lstStyle>
            <a:lvl1pPr algn="r">
              <a:defRPr sz="800">
                <a:solidFill>
                  <a:schemeClr val="tx1"/>
                </a:solidFill>
                <a:latin typeface="Poppins SemiBold" panose="00000700000000000000" pitchFamily="2" charset="0"/>
                <a:cs typeface="Poppins SemiBold" panose="00000700000000000000" pitchFamily="2" charset="0"/>
              </a:defRPr>
            </a:lvl1pPr>
          </a:lstStyle>
          <a:p>
            <a:pPr algn="r"/>
            <a:fld id="{866D8E11-A83D-46AC-BA35-C493C365AC69}" type="slidenum">
              <a:rPr lang="en-US" smtClean="0"/>
              <a:pPr algn="r"/>
              <a:t>‹#›</a:t>
            </a:fld>
            <a:endParaRPr lang="en-US"/>
          </a:p>
        </p:txBody>
      </p:sp>
      <p:pic>
        <p:nvPicPr>
          <p:cNvPr id="21" name="Graphic 20">
            <a:extLst>
              <a:ext uri="{FF2B5EF4-FFF2-40B4-BE49-F238E27FC236}">
                <a16:creationId xmlns:a16="http://schemas.microsoft.com/office/drawing/2014/main" id="{681EEE17-1A6A-B247-B8A5-B462B4B1F9C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67542" y="6184072"/>
            <a:ext cx="465932" cy="268807"/>
          </a:xfrm>
          <a:prstGeom prst="rect">
            <a:avLst/>
          </a:prstGeom>
        </p:spPr>
      </p:pic>
      <p:sp>
        <p:nvSpPr>
          <p:cNvPr id="23" name="Text Placeholder 24">
            <a:extLst>
              <a:ext uri="{FF2B5EF4-FFF2-40B4-BE49-F238E27FC236}">
                <a16:creationId xmlns:a16="http://schemas.microsoft.com/office/drawing/2014/main" id="{03D83A36-7091-E445-90BB-3EE0E0CD1816}"/>
              </a:ext>
            </a:extLst>
          </p:cNvPr>
          <p:cNvSpPr>
            <a:spLocks noGrp="1"/>
          </p:cNvSpPr>
          <p:nvPr>
            <p:ph type="body" sz="quarter" idx="15" hasCustomPrompt="1"/>
          </p:nvPr>
        </p:nvSpPr>
        <p:spPr>
          <a:xfrm>
            <a:off x="731837" y="1157783"/>
            <a:ext cx="10728325" cy="669414"/>
          </a:xfrm>
          <a:prstGeom prst="rect">
            <a:avLst/>
          </a:prstGeom>
        </p:spPr>
        <p:txBody>
          <a:bodyPr lIns="0" tIns="0" rIns="0" bIns="0"/>
          <a:lstStyle>
            <a:lvl1pPr marL="0" indent="0">
              <a:lnSpc>
                <a:spcPct val="110000"/>
              </a:lnSpc>
              <a:spcAft>
                <a:spcPts val="1000"/>
              </a:spcAft>
              <a:buNone/>
              <a:defRPr sz="2000" baseline="0">
                <a:solidFill>
                  <a:schemeClr val="tx2"/>
                </a:solidFill>
                <a:latin typeface="Poppins Light" panose="00000400000000000000" pitchFamily="2" charset="0"/>
                <a:cs typeface="Poppins Light" panose="00000400000000000000" pitchFamily="2" charset="0"/>
              </a:defRPr>
            </a:lvl1pPr>
          </a:lstStyle>
          <a:p>
            <a:pPr lvl="0"/>
            <a:r>
              <a:rPr lang="en-US"/>
              <a:t>This is a subheading. 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a:t>
            </a:r>
          </a:p>
        </p:txBody>
      </p:sp>
      <p:sp>
        <p:nvSpPr>
          <p:cNvPr id="12" name="Title Placeholder 22">
            <a:extLst>
              <a:ext uri="{FF2B5EF4-FFF2-40B4-BE49-F238E27FC236}">
                <a16:creationId xmlns:a16="http://schemas.microsoft.com/office/drawing/2014/main" id="{57ED2DA4-AB58-104B-857F-AF0DD0028709}"/>
              </a:ext>
            </a:extLst>
          </p:cNvPr>
          <p:cNvSpPr>
            <a:spLocks noGrp="1"/>
          </p:cNvSpPr>
          <p:nvPr>
            <p:ph type="title" hasCustomPrompt="1"/>
          </p:nvPr>
        </p:nvSpPr>
        <p:spPr>
          <a:xfrm>
            <a:off x="731837" y="630659"/>
            <a:ext cx="10728324" cy="455509"/>
          </a:xfrm>
          <a:prstGeom prst="rect">
            <a:avLst/>
          </a:prstGeom>
        </p:spPr>
        <p:txBody>
          <a:bodyPr vert="horz" wrap="square" lIns="0" tIns="0" rIns="0" bIns="0" rtlCol="0" anchor="ctr">
            <a:spAutoFit/>
          </a:bodyPr>
          <a:lstStyle/>
          <a:p>
            <a:r>
              <a:rPr lang="en-US"/>
              <a:t>This is a headline</a:t>
            </a:r>
          </a:p>
        </p:txBody>
      </p:sp>
      <p:grpSp>
        <p:nvGrpSpPr>
          <p:cNvPr id="13" name="Group 12">
            <a:extLst>
              <a:ext uri="{FF2B5EF4-FFF2-40B4-BE49-F238E27FC236}">
                <a16:creationId xmlns:a16="http://schemas.microsoft.com/office/drawing/2014/main" id="{40F6BD71-32BC-CB42-874E-1DB181338303}"/>
              </a:ext>
            </a:extLst>
          </p:cNvPr>
          <p:cNvGrpSpPr/>
          <p:nvPr userDrawn="1"/>
        </p:nvGrpSpPr>
        <p:grpSpPr>
          <a:xfrm rot="16200000">
            <a:off x="6061664" y="-6061660"/>
            <a:ext cx="68678" cy="12192005"/>
            <a:chOff x="4713353" y="-1"/>
            <a:chExt cx="73891" cy="6858002"/>
          </a:xfrm>
        </p:grpSpPr>
        <p:sp>
          <p:nvSpPr>
            <p:cNvPr id="14" name="Rectangle 13">
              <a:extLst>
                <a:ext uri="{FF2B5EF4-FFF2-40B4-BE49-F238E27FC236}">
                  <a16:creationId xmlns:a16="http://schemas.microsoft.com/office/drawing/2014/main" id="{F74B675C-898F-4C4D-8CA8-652AB2B99F3C}"/>
                </a:ext>
              </a:extLst>
            </p:cNvPr>
            <p:cNvSpPr/>
            <p:nvPr userDrawn="1"/>
          </p:nvSpPr>
          <p:spPr>
            <a:xfrm>
              <a:off x="4713353" y="-1"/>
              <a:ext cx="73890" cy="411659"/>
            </a:xfrm>
            <a:prstGeom prst="rect">
              <a:avLst/>
            </a:prstGeom>
            <a:solidFill>
              <a:srgbClr val="245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EB16719-BE10-A64E-B19B-BE391DFEB849}"/>
                </a:ext>
              </a:extLst>
            </p:cNvPr>
            <p:cNvSpPr/>
            <p:nvPr userDrawn="1"/>
          </p:nvSpPr>
          <p:spPr>
            <a:xfrm>
              <a:off x="4713354" y="1089421"/>
              <a:ext cx="73889" cy="3393281"/>
            </a:xfrm>
            <a:prstGeom prst="rect">
              <a:avLst/>
            </a:prstGeom>
            <a:solidFill>
              <a:srgbClr val="30B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4B04ACA-F307-7E47-A70A-94B756A52B31}"/>
                </a:ext>
              </a:extLst>
            </p:cNvPr>
            <p:cNvSpPr/>
            <p:nvPr userDrawn="1"/>
          </p:nvSpPr>
          <p:spPr>
            <a:xfrm>
              <a:off x="4713354" y="4482703"/>
              <a:ext cx="73889" cy="677762"/>
            </a:xfrm>
            <a:prstGeom prst="rect">
              <a:avLst/>
            </a:prstGeom>
            <a:solidFill>
              <a:srgbClr val="FE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1955343-7A2F-884E-956E-95E4B53F8631}"/>
                </a:ext>
              </a:extLst>
            </p:cNvPr>
            <p:cNvSpPr/>
            <p:nvPr userDrawn="1"/>
          </p:nvSpPr>
          <p:spPr>
            <a:xfrm>
              <a:off x="4713354" y="5160465"/>
              <a:ext cx="73887" cy="1697536"/>
            </a:xfrm>
            <a:prstGeom prst="rect">
              <a:avLst/>
            </a:prstGeom>
            <a:solidFill>
              <a:srgbClr val="0C32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BE13884-F730-0448-A086-18EFE8CAA9DF}"/>
                </a:ext>
              </a:extLst>
            </p:cNvPr>
            <p:cNvSpPr/>
            <p:nvPr userDrawn="1"/>
          </p:nvSpPr>
          <p:spPr>
            <a:xfrm>
              <a:off x="4713356" y="411657"/>
              <a:ext cx="73888" cy="6777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013122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Headline">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57A84F60-8CCB-8245-AC10-2749636B6061}"/>
              </a:ext>
            </a:extLst>
          </p:cNvPr>
          <p:cNvSpPr>
            <a:spLocks noGrp="1"/>
          </p:cNvSpPr>
          <p:nvPr>
            <p:ph type="sldNum" sz="quarter" idx="4"/>
          </p:nvPr>
        </p:nvSpPr>
        <p:spPr>
          <a:xfrm>
            <a:off x="11171275" y="6294734"/>
            <a:ext cx="288888" cy="123112"/>
          </a:xfrm>
          <a:prstGeom prst="rect">
            <a:avLst/>
          </a:prstGeom>
        </p:spPr>
        <p:txBody>
          <a:bodyPr vert="horz" wrap="square" lIns="0" tIns="0" rIns="0" bIns="0" rtlCol="0" anchor="t">
            <a:spAutoFit/>
          </a:bodyPr>
          <a:lstStyle>
            <a:lvl1pPr algn="r">
              <a:defRPr sz="800">
                <a:solidFill>
                  <a:schemeClr val="tx1"/>
                </a:solidFill>
                <a:latin typeface="Poppins SemiBold" panose="00000700000000000000" pitchFamily="2" charset="0"/>
                <a:cs typeface="Poppins SemiBold" panose="00000700000000000000" pitchFamily="2" charset="0"/>
              </a:defRPr>
            </a:lvl1pPr>
          </a:lstStyle>
          <a:p>
            <a:pPr algn="r"/>
            <a:fld id="{866D8E11-A83D-46AC-BA35-C493C365AC69}" type="slidenum">
              <a:rPr lang="en-US" smtClean="0"/>
              <a:pPr algn="r"/>
              <a:t>‹#›</a:t>
            </a:fld>
            <a:endParaRPr lang="en-US"/>
          </a:p>
        </p:txBody>
      </p:sp>
      <p:pic>
        <p:nvPicPr>
          <p:cNvPr id="20" name="Graphic 19">
            <a:extLst>
              <a:ext uri="{FF2B5EF4-FFF2-40B4-BE49-F238E27FC236}">
                <a16:creationId xmlns:a16="http://schemas.microsoft.com/office/drawing/2014/main" id="{C348A4B9-FB3C-E04B-B0B0-380A6D99F5A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67542" y="6184072"/>
            <a:ext cx="465932" cy="268807"/>
          </a:xfrm>
          <a:prstGeom prst="rect">
            <a:avLst/>
          </a:prstGeom>
        </p:spPr>
      </p:pic>
      <p:sp>
        <p:nvSpPr>
          <p:cNvPr id="10" name="Title Placeholder 22">
            <a:extLst>
              <a:ext uri="{FF2B5EF4-FFF2-40B4-BE49-F238E27FC236}">
                <a16:creationId xmlns:a16="http://schemas.microsoft.com/office/drawing/2014/main" id="{26A206AF-6ADC-1B45-ABE2-345C48B443C0}"/>
              </a:ext>
            </a:extLst>
          </p:cNvPr>
          <p:cNvSpPr>
            <a:spLocks noGrp="1"/>
          </p:cNvSpPr>
          <p:nvPr>
            <p:ph type="title" hasCustomPrompt="1"/>
          </p:nvPr>
        </p:nvSpPr>
        <p:spPr>
          <a:xfrm>
            <a:off x="731837" y="630659"/>
            <a:ext cx="10728326" cy="455509"/>
          </a:xfrm>
          <a:prstGeom prst="rect">
            <a:avLst/>
          </a:prstGeom>
        </p:spPr>
        <p:txBody>
          <a:bodyPr vert="horz" wrap="square" lIns="0" tIns="0" rIns="0" bIns="0" rtlCol="0" anchor="ctr">
            <a:spAutoFit/>
          </a:bodyPr>
          <a:lstStyle/>
          <a:p>
            <a:r>
              <a:rPr lang="en-US"/>
              <a:t>This is a headline</a:t>
            </a:r>
          </a:p>
        </p:txBody>
      </p:sp>
      <p:grpSp>
        <p:nvGrpSpPr>
          <p:cNvPr id="12" name="Group 11">
            <a:extLst>
              <a:ext uri="{FF2B5EF4-FFF2-40B4-BE49-F238E27FC236}">
                <a16:creationId xmlns:a16="http://schemas.microsoft.com/office/drawing/2014/main" id="{2C7AE321-CE49-ED42-9F99-A205040B0D94}"/>
              </a:ext>
            </a:extLst>
          </p:cNvPr>
          <p:cNvGrpSpPr/>
          <p:nvPr userDrawn="1"/>
        </p:nvGrpSpPr>
        <p:grpSpPr>
          <a:xfrm rot="16200000">
            <a:off x="6061664" y="-6061660"/>
            <a:ext cx="68678" cy="12192005"/>
            <a:chOff x="4713353" y="-1"/>
            <a:chExt cx="73891" cy="6858002"/>
          </a:xfrm>
        </p:grpSpPr>
        <p:sp>
          <p:nvSpPr>
            <p:cNvPr id="13" name="Rectangle 12">
              <a:extLst>
                <a:ext uri="{FF2B5EF4-FFF2-40B4-BE49-F238E27FC236}">
                  <a16:creationId xmlns:a16="http://schemas.microsoft.com/office/drawing/2014/main" id="{8BD60C14-C096-EC49-9FB4-565E3C3444CF}"/>
                </a:ext>
              </a:extLst>
            </p:cNvPr>
            <p:cNvSpPr/>
            <p:nvPr userDrawn="1"/>
          </p:nvSpPr>
          <p:spPr>
            <a:xfrm>
              <a:off x="4713353" y="-1"/>
              <a:ext cx="73890" cy="411659"/>
            </a:xfrm>
            <a:prstGeom prst="rect">
              <a:avLst/>
            </a:prstGeom>
            <a:solidFill>
              <a:srgbClr val="245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200B45A-E557-3540-A1A6-A0243A2712B0}"/>
                </a:ext>
              </a:extLst>
            </p:cNvPr>
            <p:cNvSpPr/>
            <p:nvPr userDrawn="1"/>
          </p:nvSpPr>
          <p:spPr>
            <a:xfrm>
              <a:off x="4713354" y="1089421"/>
              <a:ext cx="73889" cy="3393281"/>
            </a:xfrm>
            <a:prstGeom prst="rect">
              <a:avLst/>
            </a:prstGeom>
            <a:solidFill>
              <a:srgbClr val="30B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BB31EA0-5B2F-FC42-B939-23B3B1B61EA8}"/>
                </a:ext>
              </a:extLst>
            </p:cNvPr>
            <p:cNvSpPr/>
            <p:nvPr userDrawn="1"/>
          </p:nvSpPr>
          <p:spPr>
            <a:xfrm>
              <a:off x="4713354" y="4482703"/>
              <a:ext cx="73889" cy="677762"/>
            </a:xfrm>
            <a:prstGeom prst="rect">
              <a:avLst/>
            </a:prstGeom>
            <a:solidFill>
              <a:srgbClr val="FE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0E63EA0-4ABC-6A48-A232-11A6435B0927}"/>
                </a:ext>
              </a:extLst>
            </p:cNvPr>
            <p:cNvSpPr/>
            <p:nvPr userDrawn="1"/>
          </p:nvSpPr>
          <p:spPr>
            <a:xfrm>
              <a:off x="4713354" y="5160465"/>
              <a:ext cx="73887" cy="1697536"/>
            </a:xfrm>
            <a:prstGeom prst="rect">
              <a:avLst/>
            </a:prstGeom>
            <a:solidFill>
              <a:srgbClr val="0C32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1015EE5-E4DD-7E48-84F8-6924C7F778BD}"/>
                </a:ext>
              </a:extLst>
            </p:cNvPr>
            <p:cNvSpPr/>
            <p:nvPr userDrawn="1"/>
          </p:nvSpPr>
          <p:spPr>
            <a:xfrm>
              <a:off x="4713356" y="411657"/>
              <a:ext cx="73888" cy="6777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153088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Headline | Subheading | Left Aligned">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667D48DF-D540-0748-A77F-8A417C48F03F}"/>
              </a:ext>
            </a:extLst>
          </p:cNvPr>
          <p:cNvSpPr>
            <a:spLocks noGrp="1"/>
          </p:cNvSpPr>
          <p:nvPr>
            <p:ph type="sldNum" sz="quarter" idx="4"/>
          </p:nvPr>
        </p:nvSpPr>
        <p:spPr>
          <a:xfrm>
            <a:off x="11171275" y="6294734"/>
            <a:ext cx="288888" cy="123112"/>
          </a:xfrm>
          <a:prstGeom prst="rect">
            <a:avLst/>
          </a:prstGeom>
        </p:spPr>
        <p:txBody>
          <a:bodyPr vert="horz" wrap="square" lIns="0" tIns="0" rIns="0" bIns="0" rtlCol="0" anchor="t">
            <a:spAutoFit/>
          </a:bodyPr>
          <a:lstStyle>
            <a:lvl1pPr algn="r">
              <a:defRPr sz="800">
                <a:solidFill>
                  <a:schemeClr val="tx1"/>
                </a:solidFill>
                <a:latin typeface="Poppins SemiBold" panose="00000700000000000000" pitchFamily="2" charset="0"/>
                <a:cs typeface="Poppins SemiBold" panose="00000700000000000000" pitchFamily="2" charset="0"/>
              </a:defRPr>
            </a:lvl1pPr>
          </a:lstStyle>
          <a:p>
            <a:pPr algn="r"/>
            <a:fld id="{866D8E11-A83D-46AC-BA35-C493C365AC69}" type="slidenum">
              <a:rPr lang="en-US" smtClean="0"/>
              <a:pPr algn="r"/>
              <a:t>‹#›</a:t>
            </a:fld>
            <a:endParaRPr lang="en-US"/>
          </a:p>
        </p:txBody>
      </p:sp>
      <p:pic>
        <p:nvPicPr>
          <p:cNvPr id="22" name="Graphic 21">
            <a:extLst>
              <a:ext uri="{FF2B5EF4-FFF2-40B4-BE49-F238E27FC236}">
                <a16:creationId xmlns:a16="http://schemas.microsoft.com/office/drawing/2014/main" id="{AB5C6AEC-61D0-1944-B166-4CB1178EB95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67542" y="6184072"/>
            <a:ext cx="465932" cy="268807"/>
          </a:xfrm>
          <a:prstGeom prst="rect">
            <a:avLst/>
          </a:prstGeom>
        </p:spPr>
      </p:pic>
      <p:sp>
        <p:nvSpPr>
          <p:cNvPr id="23" name="Text Placeholder 20">
            <a:extLst>
              <a:ext uri="{FF2B5EF4-FFF2-40B4-BE49-F238E27FC236}">
                <a16:creationId xmlns:a16="http://schemas.microsoft.com/office/drawing/2014/main" id="{E3CCCA8A-97A8-EA40-BEAA-C515C96D1460}"/>
              </a:ext>
            </a:extLst>
          </p:cNvPr>
          <p:cNvSpPr>
            <a:spLocks noGrp="1"/>
          </p:cNvSpPr>
          <p:nvPr>
            <p:ph type="body" sz="quarter" idx="13" hasCustomPrompt="1"/>
          </p:nvPr>
        </p:nvSpPr>
        <p:spPr>
          <a:xfrm>
            <a:off x="731839" y="2112520"/>
            <a:ext cx="3490912" cy="898708"/>
          </a:xfrm>
          <a:prstGeom prst="rect">
            <a:avLst/>
          </a:prstGeom>
        </p:spPr>
        <p:txBody>
          <a:bodyPr lIns="0" tIns="0" rIns="0" bIns="0" anchor="b">
            <a:spAutoFit/>
          </a:bodyPr>
          <a:lstStyle>
            <a:lvl1pPr marL="0" indent="0">
              <a:lnSpc>
                <a:spcPct val="90000"/>
              </a:lnSpc>
              <a:spcBef>
                <a:spcPts val="0"/>
              </a:spcBef>
              <a:spcAft>
                <a:spcPts val="1000"/>
              </a:spcAft>
              <a:buNone/>
              <a:defRPr sz="3200">
                <a:solidFill>
                  <a:schemeClr val="tx2"/>
                </a:solidFill>
                <a:latin typeface="Poppins Medium" panose="00000600000000000000" pitchFamily="2" charset="0"/>
                <a:cs typeface="Poppins Medium" panose="00000600000000000000" pitchFamily="2" charset="0"/>
              </a:defRPr>
            </a:lvl1pPr>
          </a:lstStyle>
          <a:p>
            <a:pPr lvl="0"/>
            <a:r>
              <a:rPr lang="en-US"/>
              <a:t>This is a multi line heading.</a:t>
            </a:r>
          </a:p>
        </p:txBody>
      </p:sp>
      <p:sp>
        <p:nvSpPr>
          <p:cNvPr id="24" name="Text Placeholder 24">
            <a:extLst>
              <a:ext uri="{FF2B5EF4-FFF2-40B4-BE49-F238E27FC236}">
                <a16:creationId xmlns:a16="http://schemas.microsoft.com/office/drawing/2014/main" id="{8ABC229A-2235-234C-806B-3587ACF1F612}"/>
              </a:ext>
            </a:extLst>
          </p:cNvPr>
          <p:cNvSpPr>
            <a:spLocks noGrp="1"/>
          </p:cNvSpPr>
          <p:nvPr>
            <p:ph type="body" sz="quarter" idx="15" hasCustomPrompt="1"/>
          </p:nvPr>
        </p:nvSpPr>
        <p:spPr>
          <a:xfrm>
            <a:off x="731838" y="3352149"/>
            <a:ext cx="3490914" cy="2362185"/>
          </a:xfrm>
          <a:prstGeom prst="rect">
            <a:avLst/>
          </a:prstGeom>
        </p:spPr>
        <p:txBody>
          <a:bodyPr lIns="0" tIns="0" rIns="0" bIns="0">
            <a:spAutoFit/>
          </a:bodyPr>
          <a:lstStyle>
            <a:lvl1pPr marL="0" indent="0">
              <a:lnSpc>
                <a:spcPct val="110000"/>
              </a:lnSpc>
              <a:spcBef>
                <a:spcPts val="0"/>
              </a:spcBef>
              <a:spcAft>
                <a:spcPts val="1000"/>
              </a:spcAft>
              <a:buNone/>
              <a:defRPr sz="2000" baseline="0">
                <a:solidFill>
                  <a:schemeClr val="tx2"/>
                </a:solidFill>
                <a:latin typeface="Poppins Light" panose="00000400000000000000" pitchFamily="2" charset="0"/>
                <a:cs typeface="Poppins Light" panose="00000400000000000000" pitchFamily="2" charset="0"/>
              </a:defRPr>
            </a:lvl1pPr>
          </a:lstStyle>
          <a:p>
            <a:pPr lvl="0"/>
            <a:r>
              <a:rPr lang="en-US"/>
              <a:t>This is a subheading. 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a:t>
            </a:r>
            <a:r>
              <a:rPr lang="en-US" err="1"/>
              <a:t>dolore</a:t>
            </a:r>
            <a:r>
              <a:rPr lang="en-US"/>
              <a:t> magna </a:t>
            </a:r>
            <a:r>
              <a:rPr lang="en-US" err="1"/>
              <a:t>aliquam</a:t>
            </a:r>
            <a:r>
              <a:rPr lang="en-US"/>
              <a:t> </a:t>
            </a:r>
            <a:r>
              <a:rPr lang="en-US" err="1"/>
              <a:t>erat</a:t>
            </a:r>
            <a:r>
              <a:rPr lang="en-US"/>
              <a:t>.</a:t>
            </a:r>
          </a:p>
        </p:txBody>
      </p:sp>
      <p:grpSp>
        <p:nvGrpSpPr>
          <p:cNvPr id="11" name="Group 10">
            <a:extLst>
              <a:ext uri="{FF2B5EF4-FFF2-40B4-BE49-F238E27FC236}">
                <a16:creationId xmlns:a16="http://schemas.microsoft.com/office/drawing/2014/main" id="{B8051A4E-A92E-B84C-8D80-9BC30C163F07}"/>
              </a:ext>
            </a:extLst>
          </p:cNvPr>
          <p:cNvGrpSpPr/>
          <p:nvPr userDrawn="1"/>
        </p:nvGrpSpPr>
        <p:grpSpPr>
          <a:xfrm rot="16200000">
            <a:off x="6061664" y="-6061660"/>
            <a:ext cx="68678" cy="12192005"/>
            <a:chOff x="4713353" y="-1"/>
            <a:chExt cx="73891" cy="6858002"/>
          </a:xfrm>
        </p:grpSpPr>
        <p:sp>
          <p:nvSpPr>
            <p:cNvPr id="12" name="Rectangle 11">
              <a:extLst>
                <a:ext uri="{FF2B5EF4-FFF2-40B4-BE49-F238E27FC236}">
                  <a16:creationId xmlns:a16="http://schemas.microsoft.com/office/drawing/2014/main" id="{2DC56CD0-5D8A-D648-B94A-70B22A6F584E}"/>
                </a:ext>
              </a:extLst>
            </p:cNvPr>
            <p:cNvSpPr/>
            <p:nvPr userDrawn="1"/>
          </p:nvSpPr>
          <p:spPr>
            <a:xfrm>
              <a:off x="4713353" y="-1"/>
              <a:ext cx="73890" cy="411659"/>
            </a:xfrm>
            <a:prstGeom prst="rect">
              <a:avLst/>
            </a:prstGeom>
            <a:solidFill>
              <a:srgbClr val="245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7B0C295-DB47-374E-8D56-FD0A77462E95}"/>
                </a:ext>
              </a:extLst>
            </p:cNvPr>
            <p:cNvSpPr/>
            <p:nvPr userDrawn="1"/>
          </p:nvSpPr>
          <p:spPr>
            <a:xfrm>
              <a:off x="4713354" y="1089421"/>
              <a:ext cx="73889" cy="3393281"/>
            </a:xfrm>
            <a:prstGeom prst="rect">
              <a:avLst/>
            </a:prstGeom>
            <a:solidFill>
              <a:srgbClr val="30B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9B32121-66AA-3443-A9FB-20B804FF8FC1}"/>
                </a:ext>
              </a:extLst>
            </p:cNvPr>
            <p:cNvSpPr/>
            <p:nvPr userDrawn="1"/>
          </p:nvSpPr>
          <p:spPr>
            <a:xfrm>
              <a:off x="4713354" y="4482703"/>
              <a:ext cx="73889" cy="677762"/>
            </a:xfrm>
            <a:prstGeom prst="rect">
              <a:avLst/>
            </a:prstGeom>
            <a:solidFill>
              <a:srgbClr val="FE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09745DA-08BE-B54A-8F35-E65AE6E4F493}"/>
                </a:ext>
              </a:extLst>
            </p:cNvPr>
            <p:cNvSpPr/>
            <p:nvPr userDrawn="1"/>
          </p:nvSpPr>
          <p:spPr>
            <a:xfrm>
              <a:off x="4713354" y="5160465"/>
              <a:ext cx="73887" cy="1697536"/>
            </a:xfrm>
            <a:prstGeom prst="rect">
              <a:avLst/>
            </a:prstGeom>
            <a:solidFill>
              <a:srgbClr val="0C32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79411FF-0947-9149-A3E3-68ABB6663B3C}"/>
                </a:ext>
              </a:extLst>
            </p:cNvPr>
            <p:cNvSpPr/>
            <p:nvPr userDrawn="1"/>
          </p:nvSpPr>
          <p:spPr>
            <a:xfrm>
              <a:off x="4713356" y="411657"/>
              <a:ext cx="73888" cy="6777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4489089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Headline | Subheading | Image">
    <p:spTree>
      <p:nvGrpSpPr>
        <p:cNvPr id="1" name=""/>
        <p:cNvGrpSpPr/>
        <p:nvPr/>
      </p:nvGrpSpPr>
      <p:grpSpPr>
        <a:xfrm>
          <a:off x="0" y="0"/>
          <a:ext cx="0" cy="0"/>
          <a:chOff x="0" y="0"/>
          <a:chExt cx="0" cy="0"/>
        </a:xfrm>
      </p:grpSpPr>
      <p:sp>
        <p:nvSpPr>
          <p:cNvPr id="21" name="Text Placeholder 20"/>
          <p:cNvSpPr>
            <a:spLocks noGrp="1"/>
          </p:cNvSpPr>
          <p:nvPr>
            <p:ph type="body" sz="quarter" idx="13" hasCustomPrompt="1"/>
          </p:nvPr>
        </p:nvSpPr>
        <p:spPr>
          <a:xfrm>
            <a:off x="731839" y="2112520"/>
            <a:ext cx="3490912" cy="898708"/>
          </a:xfrm>
          <a:prstGeom prst="rect">
            <a:avLst/>
          </a:prstGeom>
        </p:spPr>
        <p:txBody>
          <a:bodyPr lIns="0" tIns="0" rIns="0" bIns="0" anchor="b">
            <a:spAutoFit/>
          </a:bodyPr>
          <a:lstStyle>
            <a:lvl1pPr marL="0" indent="0">
              <a:lnSpc>
                <a:spcPct val="90000"/>
              </a:lnSpc>
              <a:spcBef>
                <a:spcPts val="0"/>
              </a:spcBef>
              <a:spcAft>
                <a:spcPts val="1000"/>
              </a:spcAft>
              <a:buNone/>
              <a:defRPr sz="3200">
                <a:solidFill>
                  <a:schemeClr val="tx2"/>
                </a:solidFill>
                <a:latin typeface="Poppins Medium" panose="00000600000000000000" pitchFamily="2" charset="0"/>
                <a:cs typeface="Poppins Medium" panose="00000600000000000000" pitchFamily="2" charset="0"/>
              </a:defRPr>
            </a:lvl1pPr>
          </a:lstStyle>
          <a:p>
            <a:pPr lvl="0"/>
            <a:r>
              <a:rPr lang="en-US"/>
              <a:t>This is a multi line heading.</a:t>
            </a:r>
          </a:p>
        </p:txBody>
      </p:sp>
      <p:sp>
        <p:nvSpPr>
          <p:cNvPr id="25" name="Text Placeholder 24"/>
          <p:cNvSpPr>
            <a:spLocks noGrp="1"/>
          </p:cNvSpPr>
          <p:nvPr>
            <p:ph type="body" sz="quarter" idx="15" hasCustomPrompt="1"/>
          </p:nvPr>
        </p:nvSpPr>
        <p:spPr>
          <a:xfrm>
            <a:off x="731838" y="3352149"/>
            <a:ext cx="3490914" cy="2362185"/>
          </a:xfrm>
          <a:prstGeom prst="rect">
            <a:avLst/>
          </a:prstGeom>
        </p:spPr>
        <p:txBody>
          <a:bodyPr lIns="0" tIns="0" rIns="0" bIns="0">
            <a:spAutoFit/>
          </a:bodyPr>
          <a:lstStyle>
            <a:lvl1pPr marL="0" indent="0">
              <a:lnSpc>
                <a:spcPct val="110000"/>
              </a:lnSpc>
              <a:spcBef>
                <a:spcPts val="0"/>
              </a:spcBef>
              <a:spcAft>
                <a:spcPts val="1000"/>
              </a:spcAft>
              <a:buNone/>
              <a:defRPr sz="2000" baseline="0">
                <a:solidFill>
                  <a:schemeClr val="tx2"/>
                </a:solidFill>
                <a:latin typeface="Poppins Light" panose="00000400000000000000" pitchFamily="2" charset="0"/>
                <a:cs typeface="Poppins Light" panose="00000400000000000000" pitchFamily="2" charset="0"/>
              </a:defRPr>
            </a:lvl1pPr>
          </a:lstStyle>
          <a:p>
            <a:pPr lvl="0"/>
            <a:r>
              <a:rPr lang="en-US"/>
              <a:t>This is a subheading. 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a:t>
            </a:r>
            <a:r>
              <a:rPr lang="en-US" err="1"/>
              <a:t>dolore</a:t>
            </a:r>
            <a:r>
              <a:rPr lang="en-US"/>
              <a:t> magna </a:t>
            </a:r>
            <a:r>
              <a:rPr lang="en-US" err="1"/>
              <a:t>aliquam</a:t>
            </a:r>
            <a:r>
              <a:rPr lang="en-US"/>
              <a:t> </a:t>
            </a:r>
            <a:r>
              <a:rPr lang="en-US" err="1"/>
              <a:t>erat</a:t>
            </a:r>
            <a:r>
              <a:rPr lang="en-US"/>
              <a:t>.</a:t>
            </a:r>
          </a:p>
        </p:txBody>
      </p:sp>
      <p:sp>
        <p:nvSpPr>
          <p:cNvPr id="12" name="Picture Placeholder 15"/>
          <p:cNvSpPr>
            <a:spLocks noGrp="1"/>
          </p:cNvSpPr>
          <p:nvPr>
            <p:ph type="pic" sz="quarter" idx="16" hasCustomPrompt="1"/>
          </p:nvPr>
        </p:nvSpPr>
        <p:spPr>
          <a:xfrm>
            <a:off x="5556250" y="68684"/>
            <a:ext cx="6635750" cy="6789315"/>
          </a:xfrm>
          <a:prstGeom prst="rect">
            <a:avLst/>
          </a:prstGeom>
          <a:solidFill>
            <a:schemeClr val="bg2"/>
          </a:solidFill>
        </p:spPr>
        <p:txBody>
          <a:bodyPr bIns="1404000" anchor="ctr"/>
          <a:lstStyle>
            <a:lvl1pPr marL="0" indent="0" algn="ctr">
              <a:buNone/>
              <a:defRPr sz="1800">
                <a:solidFill>
                  <a:schemeClr val="tx2"/>
                </a:solidFill>
                <a:latin typeface="Poppins" panose="00000500000000000000" pitchFamily="2" charset="0"/>
                <a:cs typeface="Poppins" panose="00000500000000000000" pitchFamily="2" charset="0"/>
              </a:defRPr>
            </a:lvl1pPr>
          </a:lstStyle>
          <a:p>
            <a:r>
              <a:rPr lang="en-AU"/>
              <a:t>Insert Image</a:t>
            </a:r>
            <a:endParaRPr lang="en-US"/>
          </a:p>
        </p:txBody>
      </p:sp>
      <p:pic>
        <p:nvPicPr>
          <p:cNvPr id="15" name="Graphic 14">
            <a:extLst>
              <a:ext uri="{FF2B5EF4-FFF2-40B4-BE49-F238E27FC236}">
                <a16:creationId xmlns:a16="http://schemas.microsoft.com/office/drawing/2014/main" id="{E9BE9BB7-40AE-D74D-BE56-B7D350CBCBC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67542" y="6184072"/>
            <a:ext cx="465932" cy="268807"/>
          </a:xfrm>
          <a:prstGeom prst="rect">
            <a:avLst/>
          </a:prstGeom>
        </p:spPr>
      </p:pic>
      <p:grpSp>
        <p:nvGrpSpPr>
          <p:cNvPr id="24" name="Group 23">
            <a:extLst>
              <a:ext uri="{FF2B5EF4-FFF2-40B4-BE49-F238E27FC236}">
                <a16:creationId xmlns:a16="http://schemas.microsoft.com/office/drawing/2014/main" id="{A60A379D-B4CA-5A40-ADDC-8C436975ECC8}"/>
              </a:ext>
            </a:extLst>
          </p:cNvPr>
          <p:cNvGrpSpPr/>
          <p:nvPr userDrawn="1"/>
        </p:nvGrpSpPr>
        <p:grpSpPr>
          <a:xfrm rot="16200000">
            <a:off x="6061662" y="-6061681"/>
            <a:ext cx="68683" cy="12192005"/>
            <a:chOff x="4713348" y="-1"/>
            <a:chExt cx="73896" cy="6858002"/>
          </a:xfrm>
        </p:grpSpPr>
        <p:sp>
          <p:nvSpPr>
            <p:cNvPr id="26" name="Rectangle 25">
              <a:extLst>
                <a:ext uri="{FF2B5EF4-FFF2-40B4-BE49-F238E27FC236}">
                  <a16:creationId xmlns:a16="http://schemas.microsoft.com/office/drawing/2014/main" id="{C39DF7F8-A97A-E64D-91E0-418704153373}"/>
                </a:ext>
              </a:extLst>
            </p:cNvPr>
            <p:cNvSpPr/>
            <p:nvPr userDrawn="1"/>
          </p:nvSpPr>
          <p:spPr>
            <a:xfrm>
              <a:off x="4713348" y="-1"/>
              <a:ext cx="73890" cy="411659"/>
            </a:xfrm>
            <a:prstGeom prst="rect">
              <a:avLst/>
            </a:prstGeom>
            <a:solidFill>
              <a:srgbClr val="245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A97F2E7-2B58-284A-A791-110E799CC2A8}"/>
                </a:ext>
              </a:extLst>
            </p:cNvPr>
            <p:cNvSpPr/>
            <p:nvPr userDrawn="1"/>
          </p:nvSpPr>
          <p:spPr>
            <a:xfrm>
              <a:off x="4713357" y="1089421"/>
              <a:ext cx="73886" cy="2035968"/>
            </a:xfrm>
            <a:prstGeom prst="rect">
              <a:avLst/>
            </a:prstGeom>
            <a:solidFill>
              <a:srgbClr val="30B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67C053E-9190-E647-8E94-7C94C4D6A603}"/>
                </a:ext>
              </a:extLst>
            </p:cNvPr>
            <p:cNvSpPr/>
            <p:nvPr userDrawn="1"/>
          </p:nvSpPr>
          <p:spPr>
            <a:xfrm>
              <a:off x="4713357" y="3125390"/>
              <a:ext cx="73887" cy="2035076"/>
            </a:xfrm>
            <a:prstGeom prst="rect">
              <a:avLst/>
            </a:prstGeom>
            <a:solidFill>
              <a:srgbClr val="FE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7F353C7-6F77-1142-AE30-EDB93C9485DF}"/>
                </a:ext>
              </a:extLst>
            </p:cNvPr>
            <p:cNvSpPr/>
            <p:nvPr userDrawn="1"/>
          </p:nvSpPr>
          <p:spPr>
            <a:xfrm>
              <a:off x="4713354" y="5160465"/>
              <a:ext cx="73887" cy="16975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535577-EEBF-4D4B-BE99-8C154F206454}"/>
                </a:ext>
              </a:extLst>
            </p:cNvPr>
            <p:cNvSpPr/>
            <p:nvPr userDrawn="1"/>
          </p:nvSpPr>
          <p:spPr>
            <a:xfrm>
              <a:off x="4713358" y="411657"/>
              <a:ext cx="73880" cy="67776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315089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Headline | Subheadline | Two Columns Body">
    <p:spTree>
      <p:nvGrpSpPr>
        <p:cNvPr id="1" name=""/>
        <p:cNvGrpSpPr/>
        <p:nvPr/>
      </p:nvGrpSpPr>
      <p:grpSpPr>
        <a:xfrm>
          <a:off x="0" y="0"/>
          <a:ext cx="0" cy="0"/>
          <a:chOff x="0" y="0"/>
          <a:chExt cx="0" cy="0"/>
        </a:xfrm>
      </p:grpSpPr>
      <p:sp>
        <p:nvSpPr>
          <p:cNvPr id="21" name="Text Placeholder 23">
            <a:extLst>
              <a:ext uri="{FF2B5EF4-FFF2-40B4-BE49-F238E27FC236}">
                <a16:creationId xmlns:a16="http://schemas.microsoft.com/office/drawing/2014/main" id="{C7CF9425-5972-274D-ABF4-EEC2542503EA}"/>
              </a:ext>
            </a:extLst>
          </p:cNvPr>
          <p:cNvSpPr>
            <a:spLocks noGrp="1"/>
          </p:cNvSpPr>
          <p:nvPr>
            <p:ph idx="1"/>
          </p:nvPr>
        </p:nvSpPr>
        <p:spPr>
          <a:xfrm>
            <a:off x="731838" y="2528888"/>
            <a:ext cx="5292726" cy="1831271"/>
          </a:xfrm>
          <a:prstGeom prst="rect">
            <a:avLst/>
          </a:prstGeom>
        </p:spPr>
        <p:txBody>
          <a:bodyPr vert="horz" wrap="square"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3">
            <a:extLst>
              <a:ext uri="{FF2B5EF4-FFF2-40B4-BE49-F238E27FC236}">
                <a16:creationId xmlns:a16="http://schemas.microsoft.com/office/drawing/2014/main" id="{F5E24032-F81C-744B-8878-B00BE5F3C6E7}"/>
              </a:ext>
            </a:extLst>
          </p:cNvPr>
          <p:cNvSpPr>
            <a:spLocks noGrp="1"/>
          </p:cNvSpPr>
          <p:nvPr>
            <p:ph idx="16"/>
          </p:nvPr>
        </p:nvSpPr>
        <p:spPr>
          <a:xfrm>
            <a:off x="6167438" y="2528888"/>
            <a:ext cx="5292726" cy="1831271"/>
          </a:xfrm>
          <a:prstGeom prst="rect">
            <a:avLst/>
          </a:prstGeom>
        </p:spPr>
        <p:txBody>
          <a:bodyPr vert="horz" wrap="square"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Slide Number Placeholder 5">
            <a:extLst>
              <a:ext uri="{FF2B5EF4-FFF2-40B4-BE49-F238E27FC236}">
                <a16:creationId xmlns:a16="http://schemas.microsoft.com/office/drawing/2014/main" id="{F7F09915-946D-DE4A-B72F-F252C91F4BED}"/>
              </a:ext>
            </a:extLst>
          </p:cNvPr>
          <p:cNvSpPr>
            <a:spLocks noGrp="1"/>
          </p:cNvSpPr>
          <p:nvPr>
            <p:ph type="sldNum" sz="quarter" idx="4"/>
          </p:nvPr>
        </p:nvSpPr>
        <p:spPr>
          <a:xfrm>
            <a:off x="11171275" y="6294734"/>
            <a:ext cx="288888" cy="123112"/>
          </a:xfrm>
          <a:prstGeom prst="rect">
            <a:avLst/>
          </a:prstGeom>
        </p:spPr>
        <p:txBody>
          <a:bodyPr vert="horz" wrap="square" lIns="0" tIns="0" rIns="0" bIns="0" rtlCol="0" anchor="t">
            <a:spAutoFit/>
          </a:bodyPr>
          <a:lstStyle>
            <a:lvl1pPr algn="r">
              <a:defRPr sz="800">
                <a:solidFill>
                  <a:schemeClr val="tx1"/>
                </a:solidFill>
                <a:latin typeface="Poppins SemiBold" panose="00000700000000000000" pitchFamily="2" charset="0"/>
                <a:cs typeface="Poppins SemiBold" panose="00000700000000000000" pitchFamily="2" charset="0"/>
              </a:defRPr>
            </a:lvl1pPr>
          </a:lstStyle>
          <a:p>
            <a:pPr algn="r"/>
            <a:fld id="{866D8E11-A83D-46AC-BA35-C493C365AC69}" type="slidenum">
              <a:rPr lang="en-US" smtClean="0"/>
              <a:pPr algn="r"/>
              <a:t>‹#›</a:t>
            </a:fld>
            <a:endParaRPr lang="en-US"/>
          </a:p>
        </p:txBody>
      </p:sp>
      <p:pic>
        <p:nvPicPr>
          <p:cNvPr id="25" name="Graphic 24">
            <a:extLst>
              <a:ext uri="{FF2B5EF4-FFF2-40B4-BE49-F238E27FC236}">
                <a16:creationId xmlns:a16="http://schemas.microsoft.com/office/drawing/2014/main" id="{384C9FCD-935B-534B-90DD-DE87D25000E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67542" y="6184072"/>
            <a:ext cx="465932" cy="268807"/>
          </a:xfrm>
          <a:prstGeom prst="rect">
            <a:avLst/>
          </a:prstGeom>
        </p:spPr>
      </p:pic>
      <p:sp>
        <p:nvSpPr>
          <p:cNvPr id="14" name="Title Placeholder 22">
            <a:extLst>
              <a:ext uri="{FF2B5EF4-FFF2-40B4-BE49-F238E27FC236}">
                <a16:creationId xmlns:a16="http://schemas.microsoft.com/office/drawing/2014/main" id="{5F88ED82-711E-1A41-BFAD-BCC8CBC633BD}"/>
              </a:ext>
            </a:extLst>
          </p:cNvPr>
          <p:cNvSpPr>
            <a:spLocks noGrp="1"/>
          </p:cNvSpPr>
          <p:nvPr>
            <p:ph type="title" hasCustomPrompt="1"/>
          </p:nvPr>
        </p:nvSpPr>
        <p:spPr>
          <a:xfrm>
            <a:off x="731837" y="630659"/>
            <a:ext cx="10728326" cy="455509"/>
          </a:xfrm>
          <a:prstGeom prst="rect">
            <a:avLst/>
          </a:prstGeom>
        </p:spPr>
        <p:txBody>
          <a:bodyPr vert="horz" wrap="square" lIns="0" tIns="0" rIns="0" bIns="0" rtlCol="0" anchor="ctr">
            <a:spAutoFit/>
          </a:bodyPr>
          <a:lstStyle/>
          <a:p>
            <a:r>
              <a:rPr lang="en-US"/>
              <a:t>This is a headline</a:t>
            </a:r>
          </a:p>
        </p:txBody>
      </p:sp>
      <p:sp>
        <p:nvSpPr>
          <p:cNvPr id="15" name="Text Placeholder 24">
            <a:extLst>
              <a:ext uri="{FF2B5EF4-FFF2-40B4-BE49-F238E27FC236}">
                <a16:creationId xmlns:a16="http://schemas.microsoft.com/office/drawing/2014/main" id="{1DE737F9-6553-3A45-94BB-6DB09998C913}"/>
              </a:ext>
            </a:extLst>
          </p:cNvPr>
          <p:cNvSpPr>
            <a:spLocks noGrp="1"/>
          </p:cNvSpPr>
          <p:nvPr>
            <p:ph type="body" sz="quarter" idx="15" hasCustomPrompt="1"/>
          </p:nvPr>
        </p:nvSpPr>
        <p:spPr>
          <a:xfrm>
            <a:off x="731837" y="1157783"/>
            <a:ext cx="10728325" cy="669414"/>
          </a:xfrm>
          <a:prstGeom prst="rect">
            <a:avLst/>
          </a:prstGeom>
        </p:spPr>
        <p:txBody>
          <a:bodyPr lIns="0" tIns="0" rIns="0" bIns="0"/>
          <a:lstStyle>
            <a:lvl1pPr marL="0" indent="0">
              <a:lnSpc>
                <a:spcPct val="110000"/>
              </a:lnSpc>
              <a:spcAft>
                <a:spcPts val="1000"/>
              </a:spcAft>
              <a:buNone/>
              <a:defRPr sz="2000" baseline="0">
                <a:solidFill>
                  <a:schemeClr val="tx2"/>
                </a:solidFill>
                <a:latin typeface="Poppins Light" panose="00000400000000000000" pitchFamily="2" charset="0"/>
                <a:cs typeface="Poppins Light" panose="00000400000000000000" pitchFamily="2" charset="0"/>
              </a:defRPr>
            </a:lvl1pPr>
          </a:lstStyle>
          <a:p>
            <a:pPr lvl="0"/>
            <a:r>
              <a:rPr lang="en-US"/>
              <a:t>This is a subheading. 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a:t>
            </a:r>
          </a:p>
        </p:txBody>
      </p:sp>
      <p:grpSp>
        <p:nvGrpSpPr>
          <p:cNvPr id="13" name="Group 12">
            <a:extLst>
              <a:ext uri="{FF2B5EF4-FFF2-40B4-BE49-F238E27FC236}">
                <a16:creationId xmlns:a16="http://schemas.microsoft.com/office/drawing/2014/main" id="{2550788C-F366-CC41-B16D-2E2F8ADBF0D7}"/>
              </a:ext>
            </a:extLst>
          </p:cNvPr>
          <p:cNvGrpSpPr/>
          <p:nvPr userDrawn="1"/>
        </p:nvGrpSpPr>
        <p:grpSpPr>
          <a:xfrm rot="16200000">
            <a:off x="6061664" y="-6061660"/>
            <a:ext cx="68678" cy="12192005"/>
            <a:chOff x="4713353" y="-1"/>
            <a:chExt cx="73891" cy="6858002"/>
          </a:xfrm>
        </p:grpSpPr>
        <p:sp>
          <p:nvSpPr>
            <p:cNvPr id="20" name="Rectangle 19">
              <a:extLst>
                <a:ext uri="{FF2B5EF4-FFF2-40B4-BE49-F238E27FC236}">
                  <a16:creationId xmlns:a16="http://schemas.microsoft.com/office/drawing/2014/main" id="{85526E9A-E9B8-1E44-BF0C-CE26C0F4606A}"/>
                </a:ext>
              </a:extLst>
            </p:cNvPr>
            <p:cNvSpPr/>
            <p:nvPr userDrawn="1"/>
          </p:nvSpPr>
          <p:spPr>
            <a:xfrm>
              <a:off x="4713353" y="-1"/>
              <a:ext cx="73890" cy="411659"/>
            </a:xfrm>
            <a:prstGeom prst="rect">
              <a:avLst/>
            </a:prstGeom>
            <a:solidFill>
              <a:srgbClr val="245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3BBBE56-1FAA-3D4A-A973-220FFB6B01AB}"/>
                </a:ext>
              </a:extLst>
            </p:cNvPr>
            <p:cNvSpPr/>
            <p:nvPr userDrawn="1"/>
          </p:nvSpPr>
          <p:spPr>
            <a:xfrm>
              <a:off x="4713354" y="1089421"/>
              <a:ext cx="73889" cy="3393281"/>
            </a:xfrm>
            <a:prstGeom prst="rect">
              <a:avLst/>
            </a:prstGeom>
            <a:solidFill>
              <a:srgbClr val="30B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05BBE41-C14C-5D4B-A493-BA34D074B82E}"/>
                </a:ext>
              </a:extLst>
            </p:cNvPr>
            <p:cNvSpPr/>
            <p:nvPr userDrawn="1"/>
          </p:nvSpPr>
          <p:spPr>
            <a:xfrm>
              <a:off x="4713354" y="4482703"/>
              <a:ext cx="73889" cy="677762"/>
            </a:xfrm>
            <a:prstGeom prst="rect">
              <a:avLst/>
            </a:prstGeom>
            <a:solidFill>
              <a:srgbClr val="FE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DD8454A-894A-7244-8662-81513ED895F1}"/>
                </a:ext>
              </a:extLst>
            </p:cNvPr>
            <p:cNvSpPr/>
            <p:nvPr userDrawn="1"/>
          </p:nvSpPr>
          <p:spPr>
            <a:xfrm>
              <a:off x="4713354" y="5160465"/>
              <a:ext cx="73887" cy="1697536"/>
            </a:xfrm>
            <a:prstGeom prst="rect">
              <a:avLst/>
            </a:prstGeom>
            <a:solidFill>
              <a:srgbClr val="0C32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FDF43E4-85CE-6C4B-B040-B278515D9158}"/>
                </a:ext>
              </a:extLst>
            </p:cNvPr>
            <p:cNvSpPr/>
            <p:nvPr userDrawn="1"/>
          </p:nvSpPr>
          <p:spPr>
            <a:xfrm>
              <a:off x="4713356" y="411657"/>
              <a:ext cx="73888" cy="6777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4234797"/>
      </p:ext>
    </p:extLst>
  </p:cSld>
  <p:clrMapOvr>
    <a:masterClrMapping/>
  </p:clrMapOvr>
  <p:extLst>
    <p:ext uri="{DCECCB84-F9BA-43D5-87BE-67443E8EF086}">
      <p15:sldGuideLst xmlns:p15="http://schemas.microsoft.com/office/powerpoint/2012/main">
        <p15:guide id="1" pos="3795" userDrawn="1">
          <p15:clr>
            <a:srgbClr val="5ACBF0"/>
          </p15:clr>
        </p15:guide>
        <p15:guide id="2" pos="3885" userDrawn="1">
          <p15:clr>
            <a:srgbClr val="5ACBF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Headline | Subheadline | Three Column Body">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7856AF3E-B090-5F45-9D26-46D031177A88}"/>
              </a:ext>
            </a:extLst>
          </p:cNvPr>
          <p:cNvSpPr>
            <a:spLocks noGrp="1"/>
          </p:cNvSpPr>
          <p:nvPr>
            <p:ph type="pic" sz="quarter" idx="18"/>
          </p:nvPr>
        </p:nvSpPr>
        <p:spPr>
          <a:xfrm>
            <a:off x="731839" y="2527171"/>
            <a:ext cx="2959848" cy="3054177"/>
          </a:xfrm>
          <a:solidFill>
            <a:schemeClr val="bg2"/>
          </a:solidFill>
        </p:spPr>
        <p:txBody>
          <a:bodyPr bIns="972000" anchor="ctr">
            <a:noAutofit/>
          </a:bodyPr>
          <a:lstStyle>
            <a:lvl1pPr algn="ctr">
              <a:buNone/>
              <a:defRPr sz="1600"/>
            </a:lvl1pPr>
          </a:lstStyle>
          <a:p>
            <a:endParaRPr lang="en-US"/>
          </a:p>
        </p:txBody>
      </p:sp>
      <p:sp>
        <p:nvSpPr>
          <p:cNvPr id="25" name="Text Placeholder 23">
            <a:extLst>
              <a:ext uri="{FF2B5EF4-FFF2-40B4-BE49-F238E27FC236}">
                <a16:creationId xmlns:a16="http://schemas.microsoft.com/office/drawing/2014/main" id="{D95CDF08-3C0A-8545-9972-CA8FFF8F45DA}"/>
              </a:ext>
            </a:extLst>
          </p:cNvPr>
          <p:cNvSpPr>
            <a:spLocks noGrp="1"/>
          </p:cNvSpPr>
          <p:nvPr>
            <p:ph idx="1"/>
          </p:nvPr>
        </p:nvSpPr>
        <p:spPr>
          <a:xfrm>
            <a:off x="4351338" y="2528888"/>
            <a:ext cx="3489325" cy="1831271"/>
          </a:xfrm>
          <a:prstGeom prst="rect">
            <a:avLst/>
          </a:prstGeom>
        </p:spPr>
        <p:txBody>
          <a:bodyPr vert="horz" wrap="square"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Text Placeholder 23">
            <a:extLst>
              <a:ext uri="{FF2B5EF4-FFF2-40B4-BE49-F238E27FC236}">
                <a16:creationId xmlns:a16="http://schemas.microsoft.com/office/drawing/2014/main" id="{F9734DB7-4573-E54D-99BE-47F24BC6743C}"/>
              </a:ext>
            </a:extLst>
          </p:cNvPr>
          <p:cNvSpPr>
            <a:spLocks noGrp="1"/>
          </p:cNvSpPr>
          <p:nvPr>
            <p:ph idx="19"/>
          </p:nvPr>
        </p:nvSpPr>
        <p:spPr>
          <a:xfrm>
            <a:off x="7970838" y="2528888"/>
            <a:ext cx="3489325" cy="1831271"/>
          </a:xfrm>
          <a:prstGeom prst="rect">
            <a:avLst/>
          </a:prstGeom>
        </p:spPr>
        <p:txBody>
          <a:bodyPr vert="horz" wrap="square"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Slide Number Placeholder 5">
            <a:extLst>
              <a:ext uri="{FF2B5EF4-FFF2-40B4-BE49-F238E27FC236}">
                <a16:creationId xmlns:a16="http://schemas.microsoft.com/office/drawing/2014/main" id="{CF2EF161-0BA0-2E48-8AD5-D36E7673E91D}"/>
              </a:ext>
            </a:extLst>
          </p:cNvPr>
          <p:cNvSpPr>
            <a:spLocks noGrp="1"/>
          </p:cNvSpPr>
          <p:nvPr>
            <p:ph type="sldNum" sz="quarter" idx="4"/>
          </p:nvPr>
        </p:nvSpPr>
        <p:spPr>
          <a:xfrm>
            <a:off x="11171275" y="6294734"/>
            <a:ext cx="288888" cy="123112"/>
          </a:xfrm>
          <a:prstGeom prst="rect">
            <a:avLst/>
          </a:prstGeom>
        </p:spPr>
        <p:txBody>
          <a:bodyPr vert="horz" wrap="square" lIns="0" tIns="0" rIns="0" bIns="0" rtlCol="0" anchor="t">
            <a:spAutoFit/>
          </a:bodyPr>
          <a:lstStyle>
            <a:lvl1pPr algn="r">
              <a:defRPr sz="800">
                <a:solidFill>
                  <a:schemeClr val="tx1"/>
                </a:solidFill>
                <a:latin typeface="Poppins SemiBold" panose="00000700000000000000" pitchFamily="2" charset="0"/>
                <a:cs typeface="Poppins SemiBold" panose="00000700000000000000" pitchFamily="2" charset="0"/>
              </a:defRPr>
            </a:lvl1pPr>
          </a:lstStyle>
          <a:p>
            <a:pPr algn="r"/>
            <a:fld id="{866D8E11-A83D-46AC-BA35-C493C365AC69}" type="slidenum">
              <a:rPr lang="en-US" smtClean="0"/>
              <a:pPr algn="r"/>
              <a:t>‹#›</a:t>
            </a:fld>
            <a:endParaRPr lang="en-US"/>
          </a:p>
        </p:txBody>
      </p:sp>
      <p:pic>
        <p:nvPicPr>
          <p:cNvPr id="26" name="Graphic 25">
            <a:extLst>
              <a:ext uri="{FF2B5EF4-FFF2-40B4-BE49-F238E27FC236}">
                <a16:creationId xmlns:a16="http://schemas.microsoft.com/office/drawing/2014/main" id="{0A04627E-F37D-BF44-9D1F-603A7F508A5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67542" y="6184072"/>
            <a:ext cx="465932" cy="268807"/>
          </a:xfrm>
          <a:prstGeom prst="rect">
            <a:avLst/>
          </a:prstGeom>
        </p:spPr>
      </p:pic>
      <p:sp>
        <p:nvSpPr>
          <p:cNvPr id="14" name="Title Placeholder 22">
            <a:extLst>
              <a:ext uri="{FF2B5EF4-FFF2-40B4-BE49-F238E27FC236}">
                <a16:creationId xmlns:a16="http://schemas.microsoft.com/office/drawing/2014/main" id="{40D362BD-4BB0-FC4F-971A-AE2F42313566}"/>
              </a:ext>
            </a:extLst>
          </p:cNvPr>
          <p:cNvSpPr>
            <a:spLocks noGrp="1"/>
          </p:cNvSpPr>
          <p:nvPr>
            <p:ph type="title" hasCustomPrompt="1"/>
          </p:nvPr>
        </p:nvSpPr>
        <p:spPr>
          <a:xfrm>
            <a:off x="731837" y="630659"/>
            <a:ext cx="10728326" cy="455509"/>
          </a:xfrm>
          <a:prstGeom prst="rect">
            <a:avLst/>
          </a:prstGeom>
        </p:spPr>
        <p:txBody>
          <a:bodyPr vert="horz" wrap="square" lIns="0" tIns="0" rIns="0" bIns="0" rtlCol="0" anchor="ctr">
            <a:spAutoFit/>
          </a:bodyPr>
          <a:lstStyle/>
          <a:p>
            <a:r>
              <a:rPr lang="en-US"/>
              <a:t>This is a headline</a:t>
            </a:r>
          </a:p>
        </p:txBody>
      </p:sp>
      <p:sp>
        <p:nvSpPr>
          <p:cNvPr id="20" name="Text Placeholder 24">
            <a:extLst>
              <a:ext uri="{FF2B5EF4-FFF2-40B4-BE49-F238E27FC236}">
                <a16:creationId xmlns:a16="http://schemas.microsoft.com/office/drawing/2014/main" id="{B73E471E-1FA7-B940-AB4D-88E101EBC67C}"/>
              </a:ext>
            </a:extLst>
          </p:cNvPr>
          <p:cNvSpPr>
            <a:spLocks noGrp="1"/>
          </p:cNvSpPr>
          <p:nvPr>
            <p:ph type="body" sz="quarter" idx="15" hasCustomPrompt="1"/>
          </p:nvPr>
        </p:nvSpPr>
        <p:spPr>
          <a:xfrm>
            <a:off x="731837" y="1157783"/>
            <a:ext cx="10728325" cy="669414"/>
          </a:xfrm>
          <a:prstGeom prst="rect">
            <a:avLst/>
          </a:prstGeom>
        </p:spPr>
        <p:txBody>
          <a:bodyPr lIns="0" tIns="0" rIns="0" bIns="0"/>
          <a:lstStyle>
            <a:lvl1pPr marL="0" indent="0">
              <a:lnSpc>
                <a:spcPct val="110000"/>
              </a:lnSpc>
              <a:spcAft>
                <a:spcPts val="1000"/>
              </a:spcAft>
              <a:buNone/>
              <a:defRPr sz="2000" baseline="0">
                <a:solidFill>
                  <a:schemeClr val="tx2"/>
                </a:solidFill>
                <a:latin typeface="Poppins Light" panose="00000400000000000000" pitchFamily="2" charset="0"/>
                <a:cs typeface="Poppins Light" panose="00000400000000000000" pitchFamily="2" charset="0"/>
              </a:defRPr>
            </a:lvl1pPr>
          </a:lstStyle>
          <a:p>
            <a:pPr lvl="0"/>
            <a:r>
              <a:rPr lang="en-US"/>
              <a:t>This is a subheading. 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a:t>
            </a:r>
          </a:p>
        </p:txBody>
      </p:sp>
      <p:grpSp>
        <p:nvGrpSpPr>
          <p:cNvPr id="15" name="Group 14">
            <a:extLst>
              <a:ext uri="{FF2B5EF4-FFF2-40B4-BE49-F238E27FC236}">
                <a16:creationId xmlns:a16="http://schemas.microsoft.com/office/drawing/2014/main" id="{3F8EBD28-D523-5A40-B1CB-2F02BB96B5E3}"/>
              </a:ext>
            </a:extLst>
          </p:cNvPr>
          <p:cNvGrpSpPr/>
          <p:nvPr userDrawn="1"/>
        </p:nvGrpSpPr>
        <p:grpSpPr>
          <a:xfrm rot="16200000">
            <a:off x="6061664" y="-6061660"/>
            <a:ext cx="68678" cy="12192005"/>
            <a:chOff x="4713353" y="-1"/>
            <a:chExt cx="73891" cy="6858002"/>
          </a:xfrm>
        </p:grpSpPr>
        <p:sp>
          <p:nvSpPr>
            <p:cNvPr id="21" name="Rectangle 20">
              <a:extLst>
                <a:ext uri="{FF2B5EF4-FFF2-40B4-BE49-F238E27FC236}">
                  <a16:creationId xmlns:a16="http://schemas.microsoft.com/office/drawing/2014/main" id="{C298B2DD-2466-5D40-BF6C-3DAB7B935B89}"/>
                </a:ext>
              </a:extLst>
            </p:cNvPr>
            <p:cNvSpPr/>
            <p:nvPr userDrawn="1"/>
          </p:nvSpPr>
          <p:spPr>
            <a:xfrm>
              <a:off x="4713353" y="-1"/>
              <a:ext cx="73890" cy="411659"/>
            </a:xfrm>
            <a:prstGeom prst="rect">
              <a:avLst/>
            </a:prstGeom>
            <a:solidFill>
              <a:srgbClr val="245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B0382D6-CD43-DA42-80AA-BCAC120ACEAE}"/>
                </a:ext>
              </a:extLst>
            </p:cNvPr>
            <p:cNvSpPr/>
            <p:nvPr userDrawn="1"/>
          </p:nvSpPr>
          <p:spPr>
            <a:xfrm>
              <a:off x="4713354" y="1089421"/>
              <a:ext cx="73889" cy="3393281"/>
            </a:xfrm>
            <a:prstGeom prst="rect">
              <a:avLst/>
            </a:prstGeom>
            <a:solidFill>
              <a:srgbClr val="30B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63285E52-5F07-A642-B78D-E7D00CEA88AE}"/>
                </a:ext>
              </a:extLst>
            </p:cNvPr>
            <p:cNvSpPr/>
            <p:nvPr userDrawn="1"/>
          </p:nvSpPr>
          <p:spPr>
            <a:xfrm>
              <a:off x="4713354" y="4482703"/>
              <a:ext cx="73889" cy="677762"/>
            </a:xfrm>
            <a:prstGeom prst="rect">
              <a:avLst/>
            </a:prstGeom>
            <a:solidFill>
              <a:srgbClr val="FE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A49EE8-39FD-1D49-8855-79FF60AC6E45}"/>
                </a:ext>
              </a:extLst>
            </p:cNvPr>
            <p:cNvSpPr/>
            <p:nvPr userDrawn="1"/>
          </p:nvSpPr>
          <p:spPr>
            <a:xfrm>
              <a:off x="4713354" y="5160465"/>
              <a:ext cx="73887" cy="1697536"/>
            </a:xfrm>
            <a:prstGeom prst="rect">
              <a:avLst/>
            </a:prstGeom>
            <a:solidFill>
              <a:srgbClr val="0C32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60DB2C3-15E6-9E4E-AC44-45635000F481}"/>
                </a:ext>
              </a:extLst>
            </p:cNvPr>
            <p:cNvSpPr/>
            <p:nvPr userDrawn="1"/>
          </p:nvSpPr>
          <p:spPr>
            <a:xfrm>
              <a:off x="4713356" y="411657"/>
              <a:ext cx="73888" cy="6777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6234247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HeadLine | Subheadline | Four Column Body">
    <p:spTree>
      <p:nvGrpSpPr>
        <p:cNvPr id="1" name=""/>
        <p:cNvGrpSpPr/>
        <p:nvPr/>
      </p:nvGrpSpPr>
      <p:grpSpPr>
        <a:xfrm>
          <a:off x="0" y="0"/>
          <a:ext cx="0" cy="0"/>
          <a:chOff x="0" y="0"/>
          <a:chExt cx="0" cy="0"/>
        </a:xfrm>
      </p:grpSpPr>
      <p:sp>
        <p:nvSpPr>
          <p:cNvPr id="25" name="Text Placeholder 23">
            <a:extLst>
              <a:ext uri="{FF2B5EF4-FFF2-40B4-BE49-F238E27FC236}">
                <a16:creationId xmlns:a16="http://schemas.microsoft.com/office/drawing/2014/main" id="{46DEE2DA-84D2-6941-8A88-E29564D30A67}"/>
              </a:ext>
            </a:extLst>
          </p:cNvPr>
          <p:cNvSpPr>
            <a:spLocks noGrp="1"/>
          </p:cNvSpPr>
          <p:nvPr>
            <p:ph idx="1"/>
          </p:nvPr>
        </p:nvSpPr>
        <p:spPr>
          <a:xfrm>
            <a:off x="737566" y="2528888"/>
            <a:ext cx="2569197" cy="1938992"/>
          </a:xfrm>
          <a:prstGeom prst="rect">
            <a:avLst/>
          </a:prstGeom>
        </p:spPr>
        <p:txBody>
          <a:bodyPr vert="horz" wrap="square"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Text Placeholder 23">
            <a:extLst>
              <a:ext uri="{FF2B5EF4-FFF2-40B4-BE49-F238E27FC236}">
                <a16:creationId xmlns:a16="http://schemas.microsoft.com/office/drawing/2014/main" id="{D9FC0674-D651-4342-A16B-262495BB3689}"/>
              </a:ext>
            </a:extLst>
          </p:cNvPr>
          <p:cNvSpPr>
            <a:spLocks noGrp="1"/>
          </p:cNvSpPr>
          <p:nvPr>
            <p:ph idx="16"/>
          </p:nvPr>
        </p:nvSpPr>
        <p:spPr>
          <a:xfrm>
            <a:off x="3455366" y="2528888"/>
            <a:ext cx="2569197" cy="1938992"/>
          </a:xfrm>
          <a:prstGeom prst="rect">
            <a:avLst/>
          </a:prstGeom>
        </p:spPr>
        <p:txBody>
          <a:bodyPr vert="horz" wrap="square"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Text Placeholder 23">
            <a:extLst>
              <a:ext uri="{FF2B5EF4-FFF2-40B4-BE49-F238E27FC236}">
                <a16:creationId xmlns:a16="http://schemas.microsoft.com/office/drawing/2014/main" id="{1E574FEA-87A3-684A-91B0-8FCC1CBE5131}"/>
              </a:ext>
            </a:extLst>
          </p:cNvPr>
          <p:cNvSpPr>
            <a:spLocks noGrp="1"/>
          </p:cNvSpPr>
          <p:nvPr>
            <p:ph idx="17"/>
          </p:nvPr>
        </p:nvSpPr>
        <p:spPr>
          <a:xfrm>
            <a:off x="6169991" y="2528888"/>
            <a:ext cx="2569197" cy="1938992"/>
          </a:xfrm>
          <a:prstGeom prst="rect">
            <a:avLst/>
          </a:prstGeom>
        </p:spPr>
        <p:txBody>
          <a:bodyPr vert="horz" wrap="square"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Text Placeholder 23">
            <a:extLst>
              <a:ext uri="{FF2B5EF4-FFF2-40B4-BE49-F238E27FC236}">
                <a16:creationId xmlns:a16="http://schemas.microsoft.com/office/drawing/2014/main" id="{84AD2305-29FE-4C4A-84B2-BBC5E2FBBEFE}"/>
              </a:ext>
            </a:extLst>
          </p:cNvPr>
          <p:cNvSpPr>
            <a:spLocks noGrp="1"/>
          </p:cNvSpPr>
          <p:nvPr>
            <p:ph idx="18"/>
          </p:nvPr>
        </p:nvSpPr>
        <p:spPr>
          <a:xfrm>
            <a:off x="8904288" y="2528888"/>
            <a:ext cx="2569197" cy="1938992"/>
          </a:xfrm>
          <a:prstGeom prst="rect">
            <a:avLst/>
          </a:prstGeom>
        </p:spPr>
        <p:txBody>
          <a:bodyPr vert="horz" wrap="square"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Slide Number Placeholder 5">
            <a:extLst>
              <a:ext uri="{FF2B5EF4-FFF2-40B4-BE49-F238E27FC236}">
                <a16:creationId xmlns:a16="http://schemas.microsoft.com/office/drawing/2014/main" id="{62DEDF1B-7DBE-8F40-8A83-8C7EA6CE40A3}"/>
              </a:ext>
            </a:extLst>
          </p:cNvPr>
          <p:cNvSpPr>
            <a:spLocks noGrp="1"/>
          </p:cNvSpPr>
          <p:nvPr>
            <p:ph type="sldNum" sz="quarter" idx="4"/>
          </p:nvPr>
        </p:nvSpPr>
        <p:spPr>
          <a:xfrm>
            <a:off x="11171275" y="6294734"/>
            <a:ext cx="288888" cy="123112"/>
          </a:xfrm>
          <a:prstGeom prst="rect">
            <a:avLst/>
          </a:prstGeom>
        </p:spPr>
        <p:txBody>
          <a:bodyPr vert="horz" wrap="square" lIns="0" tIns="0" rIns="0" bIns="0" rtlCol="0" anchor="t">
            <a:spAutoFit/>
          </a:bodyPr>
          <a:lstStyle>
            <a:lvl1pPr algn="r">
              <a:defRPr sz="800">
                <a:solidFill>
                  <a:schemeClr val="tx1"/>
                </a:solidFill>
                <a:latin typeface="Poppins SemiBold" panose="00000700000000000000" pitchFamily="2" charset="0"/>
                <a:cs typeface="Poppins SemiBold" panose="00000700000000000000" pitchFamily="2" charset="0"/>
              </a:defRPr>
            </a:lvl1pPr>
          </a:lstStyle>
          <a:p>
            <a:pPr algn="r"/>
            <a:fld id="{866D8E11-A83D-46AC-BA35-C493C365AC69}" type="slidenum">
              <a:rPr lang="en-US" smtClean="0"/>
              <a:pPr algn="r"/>
              <a:t>‹#›</a:t>
            </a:fld>
            <a:endParaRPr lang="en-US"/>
          </a:p>
        </p:txBody>
      </p:sp>
      <p:pic>
        <p:nvPicPr>
          <p:cNvPr id="24" name="Graphic 23">
            <a:extLst>
              <a:ext uri="{FF2B5EF4-FFF2-40B4-BE49-F238E27FC236}">
                <a16:creationId xmlns:a16="http://schemas.microsoft.com/office/drawing/2014/main" id="{7AB8396F-B144-C54D-BA6D-07FEFFACEFE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67542" y="6184072"/>
            <a:ext cx="465932" cy="268807"/>
          </a:xfrm>
          <a:prstGeom prst="rect">
            <a:avLst/>
          </a:prstGeom>
        </p:spPr>
      </p:pic>
      <p:sp>
        <p:nvSpPr>
          <p:cNvPr id="15" name="Title Placeholder 22">
            <a:extLst>
              <a:ext uri="{FF2B5EF4-FFF2-40B4-BE49-F238E27FC236}">
                <a16:creationId xmlns:a16="http://schemas.microsoft.com/office/drawing/2014/main" id="{EBFD46A8-9883-7C44-9A78-21940658DD79}"/>
              </a:ext>
            </a:extLst>
          </p:cNvPr>
          <p:cNvSpPr>
            <a:spLocks noGrp="1"/>
          </p:cNvSpPr>
          <p:nvPr>
            <p:ph type="title" hasCustomPrompt="1"/>
          </p:nvPr>
        </p:nvSpPr>
        <p:spPr>
          <a:xfrm>
            <a:off x="731837" y="630659"/>
            <a:ext cx="10728326" cy="455509"/>
          </a:xfrm>
          <a:prstGeom prst="rect">
            <a:avLst/>
          </a:prstGeom>
        </p:spPr>
        <p:txBody>
          <a:bodyPr vert="horz" wrap="square" lIns="0" tIns="0" rIns="0" bIns="0" rtlCol="0" anchor="ctr">
            <a:spAutoFit/>
          </a:bodyPr>
          <a:lstStyle/>
          <a:p>
            <a:r>
              <a:rPr lang="en-US"/>
              <a:t>This is a headline</a:t>
            </a:r>
          </a:p>
        </p:txBody>
      </p:sp>
      <p:sp>
        <p:nvSpPr>
          <p:cNvPr id="20" name="Text Placeholder 24">
            <a:extLst>
              <a:ext uri="{FF2B5EF4-FFF2-40B4-BE49-F238E27FC236}">
                <a16:creationId xmlns:a16="http://schemas.microsoft.com/office/drawing/2014/main" id="{871005AC-5496-CE40-96A2-5FD7E23868FE}"/>
              </a:ext>
            </a:extLst>
          </p:cNvPr>
          <p:cNvSpPr>
            <a:spLocks noGrp="1"/>
          </p:cNvSpPr>
          <p:nvPr>
            <p:ph type="body" sz="quarter" idx="15" hasCustomPrompt="1"/>
          </p:nvPr>
        </p:nvSpPr>
        <p:spPr>
          <a:xfrm>
            <a:off x="731837" y="1157783"/>
            <a:ext cx="10728325" cy="669414"/>
          </a:xfrm>
          <a:prstGeom prst="rect">
            <a:avLst/>
          </a:prstGeom>
        </p:spPr>
        <p:txBody>
          <a:bodyPr lIns="0" tIns="0" rIns="0" bIns="0"/>
          <a:lstStyle>
            <a:lvl1pPr marL="0" indent="0">
              <a:lnSpc>
                <a:spcPct val="110000"/>
              </a:lnSpc>
              <a:spcAft>
                <a:spcPts val="1000"/>
              </a:spcAft>
              <a:buNone/>
              <a:defRPr sz="2000" baseline="0">
                <a:solidFill>
                  <a:schemeClr val="tx2"/>
                </a:solidFill>
                <a:latin typeface="Poppins Light" panose="00000400000000000000" pitchFamily="2" charset="0"/>
                <a:cs typeface="Poppins Light" panose="00000400000000000000" pitchFamily="2" charset="0"/>
              </a:defRPr>
            </a:lvl1pPr>
          </a:lstStyle>
          <a:p>
            <a:pPr lvl="0"/>
            <a:r>
              <a:rPr lang="en-US"/>
              <a:t>This is a subheading. 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a:t>
            </a:r>
          </a:p>
        </p:txBody>
      </p:sp>
      <p:grpSp>
        <p:nvGrpSpPr>
          <p:cNvPr id="22" name="Group 21">
            <a:extLst>
              <a:ext uri="{FF2B5EF4-FFF2-40B4-BE49-F238E27FC236}">
                <a16:creationId xmlns:a16="http://schemas.microsoft.com/office/drawing/2014/main" id="{CB79C4EA-4F41-2A4E-90FD-8C19C47C783E}"/>
              </a:ext>
            </a:extLst>
          </p:cNvPr>
          <p:cNvGrpSpPr/>
          <p:nvPr userDrawn="1"/>
        </p:nvGrpSpPr>
        <p:grpSpPr>
          <a:xfrm rot="16200000">
            <a:off x="6061664" y="-6061660"/>
            <a:ext cx="68678" cy="12192005"/>
            <a:chOff x="4713353" y="-1"/>
            <a:chExt cx="73891" cy="6858002"/>
          </a:xfrm>
        </p:grpSpPr>
        <p:sp>
          <p:nvSpPr>
            <p:cNvPr id="23" name="Rectangle 22">
              <a:extLst>
                <a:ext uri="{FF2B5EF4-FFF2-40B4-BE49-F238E27FC236}">
                  <a16:creationId xmlns:a16="http://schemas.microsoft.com/office/drawing/2014/main" id="{652C90D2-14D6-E74F-B847-79DD96575917}"/>
                </a:ext>
              </a:extLst>
            </p:cNvPr>
            <p:cNvSpPr/>
            <p:nvPr userDrawn="1"/>
          </p:nvSpPr>
          <p:spPr>
            <a:xfrm>
              <a:off x="4713353" y="-1"/>
              <a:ext cx="73890" cy="411659"/>
            </a:xfrm>
            <a:prstGeom prst="rect">
              <a:avLst/>
            </a:prstGeom>
            <a:solidFill>
              <a:srgbClr val="245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AF1EF5F-0E4E-084C-9B87-A23971104C7F}"/>
                </a:ext>
              </a:extLst>
            </p:cNvPr>
            <p:cNvSpPr/>
            <p:nvPr userDrawn="1"/>
          </p:nvSpPr>
          <p:spPr>
            <a:xfrm>
              <a:off x="4713354" y="1089421"/>
              <a:ext cx="73889" cy="3393281"/>
            </a:xfrm>
            <a:prstGeom prst="rect">
              <a:avLst/>
            </a:prstGeom>
            <a:solidFill>
              <a:srgbClr val="30B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5C00B8B-9975-014A-8D85-65557693E9BB}"/>
                </a:ext>
              </a:extLst>
            </p:cNvPr>
            <p:cNvSpPr/>
            <p:nvPr userDrawn="1"/>
          </p:nvSpPr>
          <p:spPr>
            <a:xfrm>
              <a:off x="4713354" y="4482703"/>
              <a:ext cx="73889" cy="677762"/>
            </a:xfrm>
            <a:prstGeom prst="rect">
              <a:avLst/>
            </a:prstGeom>
            <a:solidFill>
              <a:srgbClr val="FE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9C822ED-38B8-DC42-BE76-0AAF30BA4C72}"/>
                </a:ext>
              </a:extLst>
            </p:cNvPr>
            <p:cNvSpPr/>
            <p:nvPr userDrawn="1"/>
          </p:nvSpPr>
          <p:spPr>
            <a:xfrm>
              <a:off x="4713354" y="5160465"/>
              <a:ext cx="73887" cy="1697536"/>
            </a:xfrm>
            <a:prstGeom prst="rect">
              <a:avLst/>
            </a:prstGeom>
            <a:solidFill>
              <a:srgbClr val="0C32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0CCACB01-72D3-3842-AD99-9EB854120F0A}"/>
                </a:ext>
              </a:extLst>
            </p:cNvPr>
            <p:cNvSpPr/>
            <p:nvPr userDrawn="1"/>
          </p:nvSpPr>
          <p:spPr>
            <a:xfrm>
              <a:off x="4713356" y="411657"/>
              <a:ext cx="73888" cy="6777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26869500"/>
      </p:ext>
    </p:extLst>
  </p:cSld>
  <p:clrMapOvr>
    <a:masterClrMapping/>
  </p:clrMapOvr>
  <p:extLst>
    <p:ext uri="{DCECCB84-F9BA-43D5-87BE-67443E8EF086}">
      <p15:sldGuideLst xmlns:p15="http://schemas.microsoft.com/office/powerpoint/2012/main">
        <p15:guide id="1" pos="3795">
          <p15:clr>
            <a:srgbClr val="5ACBF0"/>
          </p15:clr>
        </p15:guide>
        <p15:guide id="2" pos="3885">
          <p15:clr>
            <a:srgbClr val="5ACBF0"/>
          </p15:clr>
        </p15:guide>
        <p15:guide id="3" pos="2083" userDrawn="1">
          <p15:clr>
            <a:srgbClr val="5ACBF0"/>
          </p15:clr>
        </p15:guide>
        <p15:guide id="4" pos="2170" userDrawn="1">
          <p15:clr>
            <a:srgbClr val="5ACBF0"/>
          </p15:clr>
        </p15:guide>
        <p15:guide id="5" pos="5505" userDrawn="1">
          <p15:clr>
            <a:srgbClr val="5ACBF0"/>
          </p15:clr>
        </p15:guide>
        <p15:guide id="6" pos="5609" userDrawn="1">
          <p15:clr>
            <a:srgbClr val="5ACBF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47A39E62-F70C-A449-8D2A-5459F7ADE876}"/>
              </a:ext>
            </a:extLst>
          </p:cNvPr>
          <p:cNvSpPr>
            <a:spLocks noGrp="1"/>
          </p:cNvSpPr>
          <p:nvPr>
            <p:ph type="sldNum" sz="quarter" idx="4"/>
          </p:nvPr>
        </p:nvSpPr>
        <p:spPr>
          <a:xfrm>
            <a:off x="11171275" y="6294734"/>
            <a:ext cx="288888" cy="123112"/>
          </a:xfrm>
          <a:prstGeom prst="rect">
            <a:avLst/>
          </a:prstGeom>
        </p:spPr>
        <p:txBody>
          <a:bodyPr vert="horz" wrap="square" lIns="0" tIns="0" rIns="0" bIns="0" rtlCol="0" anchor="t">
            <a:spAutoFit/>
          </a:bodyPr>
          <a:lstStyle>
            <a:lvl1pPr algn="r">
              <a:defRPr sz="800">
                <a:solidFill>
                  <a:schemeClr val="tx1"/>
                </a:solidFill>
                <a:latin typeface="Poppins SemiBold" panose="00000700000000000000" pitchFamily="2" charset="0"/>
                <a:cs typeface="Poppins SemiBold" panose="00000700000000000000" pitchFamily="2" charset="0"/>
              </a:defRPr>
            </a:lvl1pPr>
          </a:lstStyle>
          <a:p>
            <a:pPr algn="r"/>
            <a:fld id="{866D8E11-A83D-46AC-BA35-C493C365AC69}" type="slidenum">
              <a:rPr lang="en-US" smtClean="0"/>
              <a:pPr algn="r"/>
              <a:t>‹#›</a:t>
            </a:fld>
            <a:endParaRPr lang="en-US"/>
          </a:p>
        </p:txBody>
      </p:sp>
      <p:pic>
        <p:nvPicPr>
          <p:cNvPr id="12" name="Graphic 11">
            <a:extLst>
              <a:ext uri="{FF2B5EF4-FFF2-40B4-BE49-F238E27FC236}">
                <a16:creationId xmlns:a16="http://schemas.microsoft.com/office/drawing/2014/main" id="{C63C02C6-113D-9E4E-BD99-9B84A39544E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67542" y="6184072"/>
            <a:ext cx="465932" cy="268807"/>
          </a:xfrm>
          <a:prstGeom prst="rect">
            <a:avLst/>
          </a:prstGeom>
        </p:spPr>
      </p:pic>
      <p:grpSp>
        <p:nvGrpSpPr>
          <p:cNvPr id="9" name="Group 8">
            <a:extLst>
              <a:ext uri="{FF2B5EF4-FFF2-40B4-BE49-F238E27FC236}">
                <a16:creationId xmlns:a16="http://schemas.microsoft.com/office/drawing/2014/main" id="{E28CE95A-0992-0B43-BF72-5C4EB5BADEBF}"/>
              </a:ext>
            </a:extLst>
          </p:cNvPr>
          <p:cNvGrpSpPr/>
          <p:nvPr userDrawn="1"/>
        </p:nvGrpSpPr>
        <p:grpSpPr>
          <a:xfrm rot="16200000">
            <a:off x="6061664" y="-6061660"/>
            <a:ext cx="68678" cy="12192005"/>
            <a:chOff x="4713353" y="-1"/>
            <a:chExt cx="73891" cy="6858002"/>
          </a:xfrm>
        </p:grpSpPr>
        <p:sp>
          <p:nvSpPr>
            <p:cNvPr id="10" name="Rectangle 9">
              <a:extLst>
                <a:ext uri="{FF2B5EF4-FFF2-40B4-BE49-F238E27FC236}">
                  <a16:creationId xmlns:a16="http://schemas.microsoft.com/office/drawing/2014/main" id="{F6755BC6-E198-9946-8204-16650F34D9FE}"/>
                </a:ext>
              </a:extLst>
            </p:cNvPr>
            <p:cNvSpPr/>
            <p:nvPr userDrawn="1"/>
          </p:nvSpPr>
          <p:spPr>
            <a:xfrm>
              <a:off x="4713353" y="-1"/>
              <a:ext cx="73890" cy="411659"/>
            </a:xfrm>
            <a:prstGeom prst="rect">
              <a:avLst/>
            </a:prstGeom>
            <a:solidFill>
              <a:srgbClr val="245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A008C7-DD5B-094B-9EAC-348AAD8C0359}"/>
                </a:ext>
              </a:extLst>
            </p:cNvPr>
            <p:cNvSpPr/>
            <p:nvPr userDrawn="1"/>
          </p:nvSpPr>
          <p:spPr>
            <a:xfrm>
              <a:off x="4713354" y="1089421"/>
              <a:ext cx="73889" cy="3393281"/>
            </a:xfrm>
            <a:prstGeom prst="rect">
              <a:avLst/>
            </a:prstGeom>
            <a:solidFill>
              <a:srgbClr val="30B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7392C6-93EA-0E4F-9928-FC3365B41C14}"/>
                </a:ext>
              </a:extLst>
            </p:cNvPr>
            <p:cNvSpPr/>
            <p:nvPr userDrawn="1"/>
          </p:nvSpPr>
          <p:spPr>
            <a:xfrm>
              <a:off x="4713354" y="4482703"/>
              <a:ext cx="73889" cy="677762"/>
            </a:xfrm>
            <a:prstGeom prst="rect">
              <a:avLst/>
            </a:prstGeom>
            <a:solidFill>
              <a:srgbClr val="FE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75F69D1-816F-684E-9382-EA92549B7815}"/>
                </a:ext>
              </a:extLst>
            </p:cNvPr>
            <p:cNvSpPr/>
            <p:nvPr userDrawn="1"/>
          </p:nvSpPr>
          <p:spPr>
            <a:xfrm>
              <a:off x="4713354" y="5160465"/>
              <a:ext cx="73887" cy="1697536"/>
            </a:xfrm>
            <a:prstGeom prst="rect">
              <a:avLst/>
            </a:prstGeom>
            <a:solidFill>
              <a:srgbClr val="0C32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68B9D97-51F8-564F-9429-07B4186168FC}"/>
                </a:ext>
              </a:extLst>
            </p:cNvPr>
            <p:cNvSpPr/>
            <p:nvPr userDrawn="1"/>
          </p:nvSpPr>
          <p:spPr>
            <a:xfrm>
              <a:off x="4713356" y="411657"/>
              <a:ext cx="73888" cy="6777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272496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am Photos | Large">
    <p:spTree>
      <p:nvGrpSpPr>
        <p:cNvPr id="1" name=""/>
        <p:cNvGrpSpPr/>
        <p:nvPr/>
      </p:nvGrpSpPr>
      <p:grpSpPr>
        <a:xfrm>
          <a:off x="0" y="0"/>
          <a:ext cx="0" cy="0"/>
          <a:chOff x="0" y="0"/>
          <a:chExt cx="0" cy="0"/>
        </a:xfrm>
      </p:grpSpPr>
      <p:sp>
        <p:nvSpPr>
          <p:cNvPr id="7" name="Rectangle 6"/>
          <p:cNvSpPr/>
          <p:nvPr userDrawn="1"/>
        </p:nvSpPr>
        <p:spPr>
          <a:xfrm>
            <a:off x="731838" y="4427780"/>
            <a:ext cx="2284412" cy="16976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sz="quarter" idx="15"/>
          </p:nvPr>
        </p:nvSpPr>
        <p:spPr>
          <a:xfrm>
            <a:off x="731838" y="1808164"/>
            <a:ext cx="2284412" cy="2619616"/>
          </a:xfrm>
          <a:solidFill>
            <a:schemeClr val="bg2"/>
          </a:solidFill>
        </p:spPr>
        <p:txBody>
          <a:bodyPr bIns="1008000" anchor="ctr">
            <a:noAutofit/>
          </a:bodyPr>
          <a:lstStyle>
            <a:lvl1pPr algn="ctr">
              <a:buNone/>
              <a:defRPr sz="1600"/>
            </a:lvl1pPr>
          </a:lstStyle>
          <a:p>
            <a:endParaRPr lang="en-US"/>
          </a:p>
        </p:txBody>
      </p:sp>
      <p:sp>
        <p:nvSpPr>
          <p:cNvPr id="6" name="Text Placeholder 5"/>
          <p:cNvSpPr>
            <a:spLocks noGrp="1"/>
          </p:cNvSpPr>
          <p:nvPr>
            <p:ph type="body" sz="quarter" idx="16" hasCustomPrompt="1"/>
          </p:nvPr>
        </p:nvSpPr>
        <p:spPr>
          <a:xfrm>
            <a:off x="861238" y="4629005"/>
            <a:ext cx="2030818" cy="541687"/>
          </a:xfrm>
        </p:spPr>
        <p:txBody>
          <a:bodyPr>
            <a:spAutoFit/>
          </a:bodyPr>
          <a:lstStyle>
            <a:lvl1pPr marL="0" indent="0">
              <a:spcBef>
                <a:spcPts val="0"/>
              </a:spcBef>
              <a:spcAft>
                <a:spcPts val="0"/>
              </a:spcAft>
              <a:buFont typeface="Arial" panose="020B0604020202020204" pitchFamily="34" charset="0"/>
              <a:buNone/>
              <a:defRPr sz="1600" baseline="0">
                <a:solidFill>
                  <a:schemeClr val="bg1"/>
                </a:solidFill>
                <a:latin typeface="+mj-lt"/>
              </a:defRPr>
            </a:lvl1pPr>
          </a:lstStyle>
          <a:p>
            <a:pPr lvl="0"/>
            <a:r>
              <a:rPr lang="en-US"/>
              <a:t>First name </a:t>
            </a:r>
            <a:br>
              <a:rPr lang="en-US"/>
            </a:br>
            <a:r>
              <a:rPr lang="en-US"/>
              <a:t>Last Name</a:t>
            </a:r>
          </a:p>
        </p:txBody>
      </p:sp>
      <p:sp>
        <p:nvSpPr>
          <p:cNvPr id="22" name="Text Placeholder 5"/>
          <p:cNvSpPr>
            <a:spLocks noGrp="1"/>
          </p:cNvSpPr>
          <p:nvPr>
            <p:ph type="body" sz="quarter" idx="17" hasCustomPrompt="1"/>
          </p:nvPr>
        </p:nvSpPr>
        <p:spPr>
          <a:xfrm>
            <a:off x="861238" y="5337445"/>
            <a:ext cx="2030818" cy="169277"/>
          </a:xfrm>
        </p:spPr>
        <p:txBody>
          <a:bodyPr/>
          <a:lstStyle>
            <a:lvl1pPr>
              <a:spcBef>
                <a:spcPts val="0"/>
              </a:spcBef>
              <a:spcAft>
                <a:spcPts val="0"/>
              </a:spcAft>
              <a:buNone/>
              <a:defRPr sz="1000" baseline="0">
                <a:solidFill>
                  <a:schemeClr val="bg1"/>
                </a:solidFill>
                <a:latin typeface="+mn-lt"/>
              </a:defRPr>
            </a:lvl1pPr>
          </a:lstStyle>
          <a:p>
            <a:pPr lvl="0"/>
            <a:r>
              <a:rPr lang="en-US"/>
              <a:t>Job Title</a:t>
            </a:r>
          </a:p>
        </p:txBody>
      </p:sp>
      <p:sp>
        <p:nvSpPr>
          <p:cNvPr id="24" name="Text Placeholder 5"/>
          <p:cNvSpPr>
            <a:spLocks noGrp="1"/>
          </p:cNvSpPr>
          <p:nvPr>
            <p:ph type="body" sz="quarter" idx="18" hasCustomPrompt="1"/>
          </p:nvPr>
        </p:nvSpPr>
        <p:spPr>
          <a:xfrm>
            <a:off x="861238" y="5593240"/>
            <a:ext cx="2030818" cy="338554"/>
          </a:xfrm>
        </p:spPr>
        <p:txBody>
          <a:bodyPr/>
          <a:lstStyle>
            <a:lvl1pPr>
              <a:spcBef>
                <a:spcPts val="0"/>
              </a:spcBef>
              <a:spcAft>
                <a:spcPts val="0"/>
              </a:spcAft>
              <a:buNone/>
              <a:defRPr sz="1000" baseline="0">
                <a:solidFill>
                  <a:schemeClr val="bg1"/>
                </a:solidFill>
                <a:latin typeface="+mn-lt"/>
              </a:defRPr>
            </a:lvl1pPr>
          </a:lstStyle>
          <a:p>
            <a:pPr lvl="0"/>
            <a:r>
              <a:rPr lang="en-US" noProof="0" err="1"/>
              <a:t>name.surename@suse.com</a:t>
            </a:r>
            <a:endParaRPr lang="en-US" noProof="0"/>
          </a:p>
          <a:p>
            <a:pPr lvl="0"/>
            <a:r>
              <a:rPr lang="en-US" noProof="0"/>
              <a:t>+49 123 456 789</a:t>
            </a:r>
          </a:p>
        </p:txBody>
      </p:sp>
      <p:sp>
        <p:nvSpPr>
          <p:cNvPr id="26" name="Rectangle 25"/>
          <p:cNvSpPr/>
          <p:nvPr userDrawn="1"/>
        </p:nvSpPr>
        <p:spPr>
          <a:xfrm>
            <a:off x="3143250" y="4427780"/>
            <a:ext cx="2284412" cy="16976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icture Placeholder 2"/>
          <p:cNvSpPr>
            <a:spLocks noGrp="1"/>
          </p:cNvSpPr>
          <p:nvPr>
            <p:ph type="pic" sz="quarter" idx="19"/>
          </p:nvPr>
        </p:nvSpPr>
        <p:spPr>
          <a:xfrm>
            <a:off x="3143250" y="1808164"/>
            <a:ext cx="2284412" cy="2619616"/>
          </a:xfrm>
          <a:solidFill>
            <a:schemeClr val="bg2"/>
          </a:solidFill>
        </p:spPr>
        <p:txBody>
          <a:bodyPr bIns="1008000" anchor="ctr">
            <a:noAutofit/>
          </a:bodyPr>
          <a:lstStyle>
            <a:lvl1pPr algn="ctr">
              <a:buNone/>
              <a:defRPr sz="1600"/>
            </a:lvl1pPr>
          </a:lstStyle>
          <a:p>
            <a:endParaRPr lang="en-US"/>
          </a:p>
        </p:txBody>
      </p:sp>
      <p:sp>
        <p:nvSpPr>
          <p:cNvPr id="30" name="Text Placeholder 5"/>
          <p:cNvSpPr>
            <a:spLocks noGrp="1"/>
          </p:cNvSpPr>
          <p:nvPr>
            <p:ph type="body" sz="quarter" idx="20" hasCustomPrompt="1"/>
          </p:nvPr>
        </p:nvSpPr>
        <p:spPr>
          <a:xfrm>
            <a:off x="3272650" y="4629005"/>
            <a:ext cx="2030818" cy="541687"/>
          </a:xfrm>
        </p:spPr>
        <p:txBody>
          <a:bodyPr>
            <a:spAutoFit/>
          </a:bodyPr>
          <a:lstStyle>
            <a:lvl1pPr marL="0" indent="0">
              <a:spcBef>
                <a:spcPts val="0"/>
              </a:spcBef>
              <a:spcAft>
                <a:spcPts val="0"/>
              </a:spcAft>
              <a:buNone/>
              <a:defRPr sz="1600" baseline="0">
                <a:solidFill>
                  <a:schemeClr val="bg1"/>
                </a:solidFill>
                <a:latin typeface="+mj-lt"/>
              </a:defRPr>
            </a:lvl1pPr>
          </a:lstStyle>
          <a:p>
            <a:pPr lvl="0"/>
            <a:r>
              <a:rPr lang="en-US"/>
              <a:t>First name </a:t>
            </a:r>
            <a:br>
              <a:rPr lang="en-US"/>
            </a:br>
            <a:r>
              <a:rPr lang="en-US"/>
              <a:t>Last Name</a:t>
            </a:r>
          </a:p>
        </p:txBody>
      </p:sp>
      <p:sp>
        <p:nvSpPr>
          <p:cNvPr id="31" name="Text Placeholder 5"/>
          <p:cNvSpPr>
            <a:spLocks noGrp="1"/>
          </p:cNvSpPr>
          <p:nvPr>
            <p:ph type="body" sz="quarter" idx="21" hasCustomPrompt="1"/>
          </p:nvPr>
        </p:nvSpPr>
        <p:spPr>
          <a:xfrm>
            <a:off x="3272650" y="5337445"/>
            <a:ext cx="2030818" cy="169277"/>
          </a:xfrm>
        </p:spPr>
        <p:txBody>
          <a:bodyPr/>
          <a:lstStyle>
            <a:lvl1pPr>
              <a:spcBef>
                <a:spcPts val="0"/>
              </a:spcBef>
              <a:spcAft>
                <a:spcPts val="0"/>
              </a:spcAft>
              <a:buNone/>
              <a:defRPr sz="1000" baseline="0">
                <a:solidFill>
                  <a:schemeClr val="bg1"/>
                </a:solidFill>
                <a:latin typeface="+mn-lt"/>
              </a:defRPr>
            </a:lvl1pPr>
          </a:lstStyle>
          <a:p>
            <a:pPr lvl="0"/>
            <a:r>
              <a:rPr lang="en-US"/>
              <a:t>Job Title</a:t>
            </a:r>
          </a:p>
        </p:txBody>
      </p:sp>
      <p:sp>
        <p:nvSpPr>
          <p:cNvPr id="32" name="Text Placeholder 5"/>
          <p:cNvSpPr>
            <a:spLocks noGrp="1"/>
          </p:cNvSpPr>
          <p:nvPr>
            <p:ph type="body" sz="quarter" idx="22" hasCustomPrompt="1"/>
          </p:nvPr>
        </p:nvSpPr>
        <p:spPr>
          <a:xfrm>
            <a:off x="3272650" y="5593240"/>
            <a:ext cx="2030818" cy="338554"/>
          </a:xfrm>
        </p:spPr>
        <p:txBody>
          <a:bodyPr/>
          <a:lstStyle>
            <a:lvl1pPr>
              <a:spcBef>
                <a:spcPts val="0"/>
              </a:spcBef>
              <a:spcAft>
                <a:spcPts val="0"/>
              </a:spcAft>
              <a:buNone/>
              <a:defRPr sz="1000" baseline="0">
                <a:solidFill>
                  <a:schemeClr val="bg1"/>
                </a:solidFill>
                <a:latin typeface="+mn-lt"/>
              </a:defRPr>
            </a:lvl1pPr>
          </a:lstStyle>
          <a:p>
            <a:pPr lvl="0"/>
            <a:r>
              <a:rPr lang="en-US" noProof="0" err="1"/>
              <a:t>name.surename@suse.com</a:t>
            </a:r>
            <a:endParaRPr lang="en-US" noProof="0"/>
          </a:p>
          <a:p>
            <a:pPr lvl="0"/>
            <a:r>
              <a:rPr lang="en-US" noProof="0"/>
              <a:t>+49 123 456 789</a:t>
            </a:r>
          </a:p>
        </p:txBody>
      </p:sp>
      <p:sp>
        <p:nvSpPr>
          <p:cNvPr id="33" name="Rectangle 32"/>
          <p:cNvSpPr/>
          <p:nvPr userDrawn="1"/>
        </p:nvSpPr>
        <p:spPr>
          <a:xfrm>
            <a:off x="5556251" y="4427780"/>
            <a:ext cx="2284412" cy="16976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icture Placeholder 2"/>
          <p:cNvSpPr>
            <a:spLocks noGrp="1"/>
          </p:cNvSpPr>
          <p:nvPr>
            <p:ph type="pic" sz="quarter" idx="23"/>
          </p:nvPr>
        </p:nvSpPr>
        <p:spPr>
          <a:xfrm>
            <a:off x="5556251" y="1808164"/>
            <a:ext cx="2284412" cy="2619616"/>
          </a:xfrm>
          <a:solidFill>
            <a:schemeClr val="bg2"/>
          </a:solidFill>
        </p:spPr>
        <p:txBody>
          <a:bodyPr bIns="1008000" anchor="ctr">
            <a:noAutofit/>
          </a:bodyPr>
          <a:lstStyle>
            <a:lvl1pPr algn="ctr">
              <a:buNone/>
              <a:defRPr sz="1600"/>
            </a:lvl1pPr>
          </a:lstStyle>
          <a:p>
            <a:endParaRPr lang="en-US"/>
          </a:p>
        </p:txBody>
      </p:sp>
      <p:sp>
        <p:nvSpPr>
          <p:cNvPr id="35" name="Text Placeholder 5"/>
          <p:cNvSpPr>
            <a:spLocks noGrp="1"/>
          </p:cNvSpPr>
          <p:nvPr>
            <p:ph type="body" sz="quarter" idx="24" hasCustomPrompt="1"/>
          </p:nvPr>
        </p:nvSpPr>
        <p:spPr>
          <a:xfrm>
            <a:off x="5685651" y="4629005"/>
            <a:ext cx="2030818" cy="541687"/>
          </a:xfrm>
        </p:spPr>
        <p:txBody>
          <a:bodyPr>
            <a:spAutoFit/>
          </a:bodyPr>
          <a:lstStyle>
            <a:lvl1pPr marL="0" indent="0">
              <a:spcBef>
                <a:spcPts val="0"/>
              </a:spcBef>
              <a:spcAft>
                <a:spcPts val="0"/>
              </a:spcAft>
              <a:buNone/>
              <a:defRPr sz="1600" baseline="0">
                <a:solidFill>
                  <a:schemeClr val="bg1"/>
                </a:solidFill>
                <a:latin typeface="+mj-lt"/>
              </a:defRPr>
            </a:lvl1pPr>
          </a:lstStyle>
          <a:p>
            <a:pPr lvl="0"/>
            <a:r>
              <a:rPr lang="en-US"/>
              <a:t>First name </a:t>
            </a:r>
            <a:br>
              <a:rPr lang="en-US"/>
            </a:br>
            <a:r>
              <a:rPr lang="en-US"/>
              <a:t>Last Name</a:t>
            </a:r>
          </a:p>
        </p:txBody>
      </p:sp>
      <p:sp>
        <p:nvSpPr>
          <p:cNvPr id="36" name="Text Placeholder 5"/>
          <p:cNvSpPr>
            <a:spLocks noGrp="1"/>
          </p:cNvSpPr>
          <p:nvPr>
            <p:ph type="body" sz="quarter" idx="25" hasCustomPrompt="1"/>
          </p:nvPr>
        </p:nvSpPr>
        <p:spPr>
          <a:xfrm>
            <a:off x="5685651" y="5337445"/>
            <a:ext cx="2030818" cy="169277"/>
          </a:xfrm>
        </p:spPr>
        <p:txBody>
          <a:bodyPr/>
          <a:lstStyle>
            <a:lvl1pPr>
              <a:spcBef>
                <a:spcPts val="0"/>
              </a:spcBef>
              <a:spcAft>
                <a:spcPts val="0"/>
              </a:spcAft>
              <a:buNone/>
              <a:defRPr sz="1000" baseline="0">
                <a:solidFill>
                  <a:schemeClr val="bg1"/>
                </a:solidFill>
                <a:latin typeface="+mn-lt"/>
              </a:defRPr>
            </a:lvl1pPr>
          </a:lstStyle>
          <a:p>
            <a:pPr lvl="0"/>
            <a:r>
              <a:rPr lang="en-US"/>
              <a:t>Job Title</a:t>
            </a:r>
          </a:p>
        </p:txBody>
      </p:sp>
      <p:sp>
        <p:nvSpPr>
          <p:cNvPr id="37" name="Text Placeholder 5"/>
          <p:cNvSpPr>
            <a:spLocks noGrp="1"/>
          </p:cNvSpPr>
          <p:nvPr>
            <p:ph type="body" sz="quarter" idx="26" hasCustomPrompt="1"/>
          </p:nvPr>
        </p:nvSpPr>
        <p:spPr>
          <a:xfrm>
            <a:off x="5685651" y="5593240"/>
            <a:ext cx="2030818" cy="338554"/>
          </a:xfrm>
        </p:spPr>
        <p:txBody>
          <a:bodyPr/>
          <a:lstStyle>
            <a:lvl1pPr>
              <a:spcBef>
                <a:spcPts val="0"/>
              </a:spcBef>
              <a:spcAft>
                <a:spcPts val="0"/>
              </a:spcAft>
              <a:buNone/>
              <a:defRPr sz="1000" baseline="0">
                <a:solidFill>
                  <a:schemeClr val="bg1"/>
                </a:solidFill>
                <a:latin typeface="+mn-lt"/>
              </a:defRPr>
            </a:lvl1pPr>
          </a:lstStyle>
          <a:p>
            <a:pPr lvl="0"/>
            <a:r>
              <a:rPr lang="en-US" noProof="0" err="1"/>
              <a:t>name.surename@suse.com</a:t>
            </a:r>
            <a:endParaRPr lang="en-US" noProof="0"/>
          </a:p>
          <a:p>
            <a:pPr lvl="0"/>
            <a:r>
              <a:rPr lang="en-US" noProof="0"/>
              <a:t>+49 123 456 789</a:t>
            </a:r>
          </a:p>
        </p:txBody>
      </p:sp>
      <p:sp>
        <p:nvSpPr>
          <p:cNvPr id="38" name="Rectangle 37"/>
          <p:cNvSpPr/>
          <p:nvPr userDrawn="1"/>
        </p:nvSpPr>
        <p:spPr>
          <a:xfrm>
            <a:off x="7969250" y="4427780"/>
            <a:ext cx="2284412" cy="169761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icture Placeholder 2"/>
          <p:cNvSpPr>
            <a:spLocks noGrp="1"/>
          </p:cNvSpPr>
          <p:nvPr>
            <p:ph type="pic" sz="quarter" idx="27"/>
          </p:nvPr>
        </p:nvSpPr>
        <p:spPr>
          <a:xfrm>
            <a:off x="7969250" y="1808164"/>
            <a:ext cx="2284412" cy="2619616"/>
          </a:xfrm>
          <a:solidFill>
            <a:schemeClr val="bg2"/>
          </a:solidFill>
        </p:spPr>
        <p:txBody>
          <a:bodyPr bIns="1008000" anchor="ctr">
            <a:noAutofit/>
          </a:bodyPr>
          <a:lstStyle>
            <a:lvl1pPr algn="ctr">
              <a:buNone/>
              <a:defRPr sz="1600"/>
            </a:lvl1pPr>
          </a:lstStyle>
          <a:p>
            <a:endParaRPr lang="en-US"/>
          </a:p>
        </p:txBody>
      </p:sp>
      <p:sp>
        <p:nvSpPr>
          <p:cNvPr id="40" name="Text Placeholder 5"/>
          <p:cNvSpPr>
            <a:spLocks noGrp="1"/>
          </p:cNvSpPr>
          <p:nvPr>
            <p:ph type="body" sz="quarter" idx="28" hasCustomPrompt="1"/>
          </p:nvPr>
        </p:nvSpPr>
        <p:spPr>
          <a:xfrm>
            <a:off x="8098650" y="4629005"/>
            <a:ext cx="2030818" cy="541687"/>
          </a:xfrm>
        </p:spPr>
        <p:txBody>
          <a:bodyPr>
            <a:spAutoFit/>
          </a:bodyPr>
          <a:lstStyle>
            <a:lvl1pPr marL="0" indent="0">
              <a:spcBef>
                <a:spcPts val="0"/>
              </a:spcBef>
              <a:spcAft>
                <a:spcPts val="0"/>
              </a:spcAft>
              <a:buNone/>
              <a:defRPr sz="1600" baseline="0">
                <a:solidFill>
                  <a:schemeClr val="bg1"/>
                </a:solidFill>
                <a:latin typeface="+mj-lt"/>
              </a:defRPr>
            </a:lvl1pPr>
          </a:lstStyle>
          <a:p>
            <a:pPr lvl="0"/>
            <a:r>
              <a:rPr lang="en-US"/>
              <a:t>First name </a:t>
            </a:r>
            <a:br>
              <a:rPr lang="en-US"/>
            </a:br>
            <a:r>
              <a:rPr lang="en-US"/>
              <a:t>Last Name</a:t>
            </a:r>
          </a:p>
        </p:txBody>
      </p:sp>
      <p:sp>
        <p:nvSpPr>
          <p:cNvPr id="41" name="Text Placeholder 5"/>
          <p:cNvSpPr>
            <a:spLocks noGrp="1"/>
          </p:cNvSpPr>
          <p:nvPr>
            <p:ph type="body" sz="quarter" idx="29" hasCustomPrompt="1"/>
          </p:nvPr>
        </p:nvSpPr>
        <p:spPr>
          <a:xfrm>
            <a:off x="8098650" y="5337445"/>
            <a:ext cx="2030818" cy="169277"/>
          </a:xfrm>
        </p:spPr>
        <p:txBody>
          <a:bodyPr/>
          <a:lstStyle>
            <a:lvl1pPr>
              <a:spcBef>
                <a:spcPts val="0"/>
              </a:spcBef>
              <a:spcAft>
                <a:spcPts val="0"/>
              </a:spcAft>
              <a:buNone/>
              <a:defRPr sz="1000" baseline="0">
                <a:solidFill>
                  <a:schemeClr val="bg1"/>
                </a:solidFill>
                <a:latin typeface="+mn-lt"/>
              </a:defRPr>
            </a:lvl1pPr>
          </a:lstStyle>
          <a:p>
            <a:pPr lvl="0"/>
            <a:r>
              <a:rPr lang="en-US"/>
              <a:t>Job Title</a:t>
            </a:r>
          </a:p>
        </p:txBody>
      </p:sp>
      <p:sp>
        <p:nvSpPr>
          <p:cNvPr id="42" name="Text Placeholder 5"/>
          <p:cNvSpPr>
            <a:spLocks noGrp="1"/>
          </p:cNvSpPr>
          <p:nvPr>
            <p:ph type="body" sz="quarter" idx="30" hasCustomPrompt="1"/>
          </p:nvPr>
        </p:nvSpPr>
        <p:spPr>
          <a:xfrm>
            <a:off x="8098650" y="5593240"/>
            <a:ext cx="2030818" cy="338554"/>
          </a:xfrm>
        </p:spPr>
        <p:txBody>
          <a:bodyPr/>
          <a:lstStyle>
            <a:lvl1pPr>
              <a:spcBef>
                <a:spcPts val="0"/>
              </a:spcBef>
              <a:spcAft>
                <a:spcPts val="0"/>
              </a:spcAft>
              <a:buNone/>
              <a:defRPr sz="1000" baseline="0">
                <a:solidFill>
                  <a:schemeClr val="bg1"/>
                </a:solidFill>
                <a:latin typeface="+mn-lt"/>
              </a:defRPr>
            </a:lvl1pPr>
          </a:lstStyle>
          <a:p>
            <a:pPr lvl="0"/>
            <a:r>
              <a:rPr lang="en-US" noProof="0" err="1"/>
              <a:t>name.surename@suse.com</a:t>
            </a:r>
            <a:endParaRPr lang="en-US" noProof="0"/>
          </a:p>
          <a:p>
            <a:pPr lvl="0"/>
            <a:r>
              <a:rPr lang="en-US" noProof="0"/>
              <a:t>+49 123 456 789</a:t>
            </a:r>
          </a:p>
        </p:txBody>
      </p:sp>
      <p:sp>
        <p:nvSpPr>
          <p:cNvPr id="44" name="Slide Number Placeholder 5">
            <a:extLst>
              <a:ext uri="{FF2B5EF4-FFF2-40B4-BE49-F238E27FC236}">
                <a16:creationId xmlns:a16="http://schemas.microsoft.com/office/drawing/2014/main" id="{949C644F-0BDF-644F-99DF-183820E03933}"/>
              </a:ext>
            </a:extLst>
          </p:cNvPr>
          <p:cNvSpPr>
            <a:spLocks noGrp="1"/>
          </p:cNvSpPr>
          <p:nvPr>
            <p:ph type="sldNum" sz="quarter" idx="4"/>
          </p:nvPr>
        </p:nvSpPr>
        <p:spPr>
          <a:xfrm>
            <a:off x="11171275" y="6294734"/>
            <a:ext cx="288888" cy="123112"/>
          </a:xfrm>
          <a:prstGeom prst="rect">
            <a:avLst/>
          </a:prstGeom>
        </p:spPr>
        <p:txBody>
          <a:bodyPr vert="horz" wrap="square" lIns="0" tIns="0" rIns="0" bIns="0" rtlCol="0" anchor="t">
            <a:spAutoFit/>
          </a:bodyPr>
          <a:lstStyle>
            <a:lvl1pPr algn="r">
              <a:defRPr sz="800">
                <a:solidFill>
                  <a:schemeClr val="tx1"/>
                </a:solidFill>
                <a:latin typeface="Poppins SemiBold" panose="00000700000000000000" pitchFamily="2" charset="0"/>
                <a:cs typeface="Poppins SemiBold" panose="00000700000000000000" pitchFamily="2" charset="0"/>
              </a:defRPr>
            </a:lvl1pPr>
          </a:lstStyle>
          <a:p>
            <a:pPr algn="r"/>
            <a:fld id="{866D8E11-A83D-46AC-BA35-C493C365AC69}" type="slidenum">
              <a:rPr lang="en-US" smtClean="0"/>
              <a:pPr algn="r"/>
              <a:t>‹#›</a:t>
            </a:fld>
            <a:endParaRPr lang="en-US"/>
          </a:p>
        </p:txBody>
      </p:sp>
      <p:pic>
        <p:nvPicPr>
          <p:cNvPr id="47" name="Graphic 46">
            <a:extLst>
              <a:ext uri="{FF2B5EF4-FFF2-40B4-BE49-F238E27FC236}">
                <a16:creationId xmlns:a16="http://schemas.microsoft.com/office/drawing/2014/main" id="{2E813C9D-B971-0C47-9C8C-B78ABB09963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67542" y="6184072"/>
            <a:ext cx="465932" cy="268807"/>
          </a:xfrm>
          <a:prstGeom prst="rect">
            <a:avLst/>
          </a:prstGeom>
        </p:spPr>
      </p:pic>
      <p:sp>
        <p:nvSpPr>
          <p:cNvPr id="43" name="Title Placeholder 22">
            <a:extLst>
              <a:ext uri="{FF2B5EF4-FFF2-40B4-BE49-F238E27FC236}">
                <a16:creationId xmlns:a16="http://schemas.microsoft.com/office/drawing/2014/main" id="{D819DAA4-B81B-D048-95D4-65888EC35324}"/>
              </a:ext>
            </a:extLst>
          </p:cNvPr>
          <p:cNvSpPr>
            <a:spLocks noGrp="1"/>
          </p:cNvSpPr>
          <p:nvPr>
            <p:ph type="title" hasCustomPrompt="1"/>
          </p:nvPr>
        </p:nvSpPr>
        <p:spPr>
          <a:xfrm>
            <a:off x="731837" y="630659"/>
            <a:ext cx="10728326" cy="455509"/>
          </a:xfrm>
          <a:prstGeom prst="rect">
            <a:avLst/>
          </a:prstGeom>
        </p:spPr>
        <p:txBody>
          <a:bodyPr vert="horz" wrap="square" lIns="0" tIns="0" rIns="0" bIns="0" rtlCol="0" anchor="ctr">
            <a:spAutoFit/>
          </a:bodyPr>
          <a:lstStyle/>
          <a:p>
            <a:r>
              <a:rPr lang="en-US"/>
              <a:t>This is a headline</a:t>
            </a:r>
          </a:p>
        </p:txBody>
      </p:sp>
      <p:grpSp>
        <p:nvGrpSpPr>
          <p:cNvPr id="45" name="Group 44">
            <a:extLst>
              <a:ext uri="{FF2B5EF4-FFF2-40B4-BE49-F238E27FC236}">
                <a16:creationId xmlns:a16="http://schemas.microsoft.com/office/drawing/2014/main" id="{B9ECA150-7FC3-7B45-A279-815358DB657C}"/>
              </a:ext>
            </a:extLst>
          </p:cNvPr>
          <p:cNvGrpSpPr/>
          <p:nvPr userDrawn="1"/>
        </p:nvGrpSpPr>
        <p:grpSpPr>
          <a:xfrm rot="16200000">
            <a:off x="6061664" y="-6061660"/>
            <a:ext cx="68678" cy="12192005"/>
            <a:chOff x="4713353" y="-1"/>
            <a:chExt cx="73891" cy="6858002"/>
          </a:xfrm>
        </p:grpSpPr>
        <p:sp>
          <p:nvSpPr>
            <p:cNvPr id="46" name="Rectangle 45">
              <a:extLst>
                <a:ext uri="{FF2B5EF4-FFF2-40B4-BE49-F238E27FC236}">
                  <a16:creationId xmlns:a16="http://schemas.microsoft.com/office/drawing/2014/main" id="{EB3531A0-673F-C64C-BF8A-A42B2BDBC35A}"/>
                </a:ext>
              </a:extLst>
            </p:cNvPr>
            <p:cNvSpPr/>
            <p:nvPr userDrawn="1"/>
          </p:nvSpPr>
          <p:spPr>
            <a:xfrm>
              <a:off x="4713353" y="-1"/>
              <a:ext cx="73890" cy="411659"/>
            </a:xfrm>
            <a:prstGeom prst="rect">
              <a:avLst/>
            </a:prstGeom>
            <a:solidFill>
              <a:srgbClr val="245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86D97B87-3190-B747-B95E-593F783F8131}"/>
                </a:ext>
              </a:extLst>
            </p:cNvPr>
            <p:cNvSpPr/>
            <p:nvPr userDrawn="1"/>
          </p:nvSpPr>
          <p:spPr>
            <a:xfrm>
              <a:off x="4713354" y="1089421"/>
              <a:ext cx="73889" cy="3393281"/>
            </a:xfrm>
            <a:prstGeom prst="rect">
              <a:avLst/>
            </a:prstGeom>
            <a:solidFill>
              <a:srgbClr val="30B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FA316659-2791-E848-A7AF-D8164B3CD2B7}"/>
                </a:ext>
              </a:extLst>
            </p:cNvPr>
            <p:cNvSpPr/>
            <p:nvPr userDrawn="1"/>
          </p:nvSpPr>
          <p:spPr>
            <a:xfrm>
              <a:off x="4713354" y="4482703"/>
              <a:ext cx="73889" cy="677762"/>
            </a:xfrm>
            <a:prstGeom prst="rect">
              <a:avLst/>
            </a:prstGeom>
            <a:solidFill>
              <a:srgbClr val="FE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0D2DA73A-00C5-5A44-8880-D46A97AAF1F7}"/>
                </a:ext>
              </a:extLst>
            </p:cNvPr>
            <p:cNvSpPr/>
            <p:nvPr userDrawn="1"/>
          </p:nvSpPr>
          <p:spPr>
            <a:xfrm>
              <a:off x="4713354" y="5160465"/>
              <a:ext cx="73887" cy="1697536"/>
            </a:xfrm>
            <a:prstGeom prst="rect">
              <a:avLst/>
            </a:prstGeom>
            <a:solidFill>
              <a:srgbClr val="0C32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FEEC1A8E-3363-064D-97F0-F7661FC0017B}"/>
                </a:ext>
              </a:extLst>
            </p:cNvPr>
            <p:cNvSpPr/>
            <p:nvPr userDrawn="1"/>
          </p:nvSpPr>
          <p:spPr>
            <a:xfrm>
              <a:off x="4713356" y="411657"/>
              <a:ext cx="73888" cy="6777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036022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eam Photos | Small">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BD771A0-4162-AF42-A7E2-19E42D407FD2}"/>
              </a:ext>
            </a:extLst>
          </p:cNvPr>
          <p:cNvCxnSpPr/>
          <p:nvPr userDrawn="1"/>
        </p:nvCxnSpPr>
        <p:spPr>
          <a:xfrm>
            <a:off x="731838" y="1811002"/>
            <a:ext cx="349091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Rectangle 6"/>
          <p:cNvSpPr/>
          <p:nvPr userDrawn="1"/>
        </p:nvSpPr>
        <p:spPr>
          <a:xfrm>
            <a:off x="1811337" y="2166939"/>
            <a:ext cx="2411411" cy="10810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sz="quarter" idx="15"/>
          </p:nvPr>
        </p:nvSpPr>
        <p:spPr>
          <a:xfrm>
            <a:off x="731838" y="2166939"/>
            <a:ext cx="1079500" cy="1081086"/>
          </a:xfrm>
          <a:solidFill>
            <a:schemeClr val="bg2"/>
          </a:solidFill>
        </p:spPr>
        <p:txBody>
          <a:bodyPr bIns="503998" anchor="ctr">
            <a:noAutofit/>
          </a:bodyPr>
          <a:lstStyle>
            <a:lvl1pPr algn="ctr">
              <a:buNone/>
              <a:defRPr sz="1200"/>
            </a:lvl1pPr>
          </a:lstStyle>
          <a:p>
            <a:endParaRPr lang="en-US"/>
          </a:p>
        </p:txBody>
      </p:sp>
      <p:sp>
        <p:nvSpPr>
          <p:cNvPr id="6" name="Text Placeholder 5"/>
          <p:cNvSpPr>
            <a:spLocks noGrp="1"/>
          </p:cNvSpPr>
          <p:nvPr>
            <p:ph type="body" sz="quarter" idx="16" hasCustomPrompt="1"/>
          </p:nvPr>
        </p:nvSpPr>
        <p:spPr>
          <a:xfrm>
            <a:off x="1940737" y="2287139"/>
            <a:ext cx="2162487" cy="231602"/>
          </a:xfrm>
        </p:spPr>
        <p:txBody>
          <a:bodyPr wrap="square">
            <a:spAutoFit/>
          </a:bodyPr>
          <a:lstStyle>
            <a:lvl1pPr marL="0" indent="0">
              <a:spcBef>
                <a:spcPts val="0"/>
              </a:spcBef>
              <a:spcAft>
                <a:spcPts val="0"/>
              </a:spcAft>
              <a:buFont typeface="Arial" panose="020B0604020202020204" pitchFamily="34" charset="0"/>
              <a:buNone/>
              <a:defRPr sz="1400" baseline="0">
                <a:solidFill>
                  <a:schemeClr val="bg1"/>
                </a:solidFill>
                <a:latin typeface="+mj-lt"/>
              </a:defRPr>
            </a:lvl1pPr>
          </a:lstStyle>
          <a:p>
            <a:pPr lvl="0"/>
            <a:r>
              <a:rPr lang="en-US"/>
              <a:t>First name Last Name</a:t>
            </a:r>
          </a:p>
        </p:txBody>
      </p:sp>
      <p:sp>
        <p:nvSpPr>
          <p:cNvPr id="22" name="Text Placeholder 5"/>
          <p:cNvSpPr>
            <a:spLocks noGrp="1"/>
          </p:cNvSpPr>
          <p:nvPr>
            <p:ph type="body" sz="quarter" idx="17" hasCustomPrompt="1"/>
          </p:nvPr>
        </p:nvSpPr>
        <p:spPr>
          <a:xfrm>
            <a:off x="1940737" y="2572652"/>
            <a:ext cx="2162487" cy="169277"/>
          </a:xfrm>
        </p:spPr>
        <p:txBody>
          <a:bodyPr/>
          <a:lstStyle>
            <a:lvl1pPr>
              <a:spcBef>
                <a:spcPts val="0"/>
              </a:spcBef>
              <a:spcAft>
                <a:spcPts val="0"/>
              </a:spcAft>
              <a:buNone/>
              <a:defRPr sz="1000" baseline="0">
                <a:solidFill>
                  <a:schemeClr val="bg1"/>
                </a:solidFill>
                <a:latin typeface="+mn-lt"/>
              </a:defRPr>
            </a:lvl1pPr>
          </a:lstStyle>
          <a:p>
            <a:pPr lvl="0"/>
            <a:r>
              <a:rPr lang="en-US"/>
              <a:t>Job Title</a:t>
            </a:r>
          </a:p>
        </p:txBody>
      </p:sp>
      <p:sp>
        <p:nvSpPr>
          <p:cNvPr id="24" name="Text Placeholder 5"/>
          <p:cNvSpPr>
            <a:spLocks noGrp="1"/>
          </p:cNvSpPr>
          <p:nvPr>
            <p:ph type="body" sz="quarter" idx="18" hasCustomPrompt="1"/>
          </p:nvPr>
        </p:nvSpPr>
        <p:spPr>
          <a:xfrm>
            <a:off x="1940737" y="2795840"/>
            <a:ext cx="2162487" cy="338554"/>
          </a:xfrm>
        </p:spPr>
        <p:txBody>
          <a:bodyPr/>
          <a:lstStyle>
            <a:lvl1pPr>
              <a:spcBef>
                <a:spcPts val="0"/>
              </a:spcBef>
              <a:spcAft>
                <a:spcPts val="0"/>
              </a:spcAft>
              <a:buNone/>
              <a:defRPr sz="1000" baseline="0">
                <a:solidFill>
                  <a:schemeClr val="bg1"/>
                </a:solidFill>
                <a:latin typeface="+mn-lt"/>
              </a:defRPr>
            </a:lvl1pPr>
          </a:lstStyle>
          <a:p>
            <a:pPr lvl="0"/>
            <a:r>
              <a:rPr lang="en-US" noProof="0" err="1"/>
              <a:t>name.surename@suse.com</a:t>
            </a:r>
            <a:endParaRPr lang="en-US" noProof="0"/>
          </a:p>
          <a:p>
            <a:pPr lvl="0"/>
            <a:r>
              <a:rPr lang="en-US" noProof="0"/>
              <a:t>+49 123 456 789</a:t>
            </a:r>
          </a:p>
        </p:txBody>
      </p:sp>
      <p:sp>
        <p:nvSpPr>
          <p:cNvPr id="29" name="Picture Placeholder 2"/>
          <p:cNvSpPr>
            <a:spLocks noGrp="1"/>
          </p:cNvSpPr>
          <p:nvPr>
            <p:ph type="pic" sz="quarter" idx="19"/>
          </p:nvPr>
        </p:nvSpPr>
        <p:spPr>
          <a:xfrm>
            <a:off x="732630" y="3608389"/>
            <a:ext cx="1078707" cy="1081086"/>
          </a:xfrm>
          <a:solidFill>
            <a:schemeClr val="bg2"/>
          </a:solidFill>
        </p:spPr>
        <p:txBody>
          <a:bodyPr bIns="503998" anchor="ctr">
            <a:noAutofit/>
          </a:bodyPr>
          <a:lstStyle>
            <a:lvl1pPr algn="ctr">
              <a:buNone/>
              <a:defRPr sz="1200"/>
            </a:lvl1pPr>
          </a:lstStyle>
          <a:p>
            <a:endParaRPr lang="en-US"/>
          </a:p>
        </p:txBody>
      </p:sp>
      <p:sp>
        <p:nvSpPr>
          <p:cNvPr id="34" name="Picture Placeholder 2"/>
          <p:cNvSpPr>
            <a:spLocks noGrp="1"/>
          </p:cNvSpPr>
          <p:nvPr>
            <p:ph type="pic" sz="quarter" idx="23"/>
          </p:nvPr>
        </p:nvSpPr>
        <p:spPr>
          <a:xfrm>
            <a:off x="731838" y="5047164"/>
            <a:ext cx="1080000" cy="1080000"/>
          </a:xfrm>
          <a:solidFill>
            <a:schemeClr val="bg2"/>
          </a:solidFill>
        </p:spPr>
        <p:txBody>
          <a:bodyPr bIns="503998" anchor="ctr">
            <a:noAutofit/>
          </a:bodyPr>
          <a:lstStyle>
            <a:lvl1pPr algn="ctr">
              <a:buNone/>
              <a:defRPr sz="1200"/>
            </a:lvl1pPr>
          </a:lstStyle>
          <a:p>
            <a:endParaRPr lang="en-US"/>
          </a:p>
        </p:txBody>
      </p:sp>
      <p:sp>
        <p:nvSpPr>
          <p:cNvPr id="39" name="Picture Placeholder 2"/>
          <p:cNvSpPr>
            <a:spLocks noGrp="1"/>
          </p:cNvSpPr>
          <p:nvPr>
            <p:ph type="pic" sz="quarter" idx="27"/>
          </p:nvPr>
        </p:nvSpPr>
        <p:spPr>
          <a:xfrm>
            <a:off x="4351647" y="2166939"/>
            <a:ext cx="1080000" cy="1080000"/>
          </a:xfrm>
          <a:solidFill>
            <a:schemeClr val="bg2"/>
          </a:solidFill>
        </p:spPr>
        <p:txBody>
          <a:bodyPr bIns="503998" anchor="ctr">
            <a:noAutofit/>
          </a:bodyPr>
          <a:lstStyle>
            <a:lvl1pPr algn="ctr">
              <a:buNone/>
              <a:defRPr sz="1200"/>
            </a:lvl1pPr>
          </a:lstStyle>
          <a:p>
            <a:endParaRPr lang="en-US"/>
          </a:p>
        </p:txBody>
      </p:sp>
      <p:sp>
        <p:nvSpPr>
          <p:cNvPr id="44" name="Rectangle 43">
            <a:extLst>
              <a:ext uri="{FF2B5EF4-FFF2-40B4-BE49-F238E27FC236}">
                <a16:creationId xmlns:a16="http://schemas.microsoft.com/office/drawing/2014/main" id="{86FE5668-D381-A943-8EB5-CDF43C036E1C}"/>
              </a:ext>
            </a:extLst>
          </p:cNvPr>
          <p:cNvSpPr/>
          <p:nvPr userDrawn="1"/>
        </p:nvSpPr>
        <p:spPr>
          <a:xfrm>
            <a:off x="1811337" y="3608389"/>
            <a:ext cx="2411411" cy="10810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Placeholder 5">
            <a:extLst>
              <a:ext uri="{FF2B5EF4-FFF2-40B4-BE49-F238E27FC236}">
                <a16:creationId xmlns:a16="http://schemas.microsoft.com/office/drawing/2014/main" id="{FDAA05B5-C592-6E42-80FC-2545BFCB349C}"/>
              </a:ext>
            </a:extLst>
          </p:cNvPr>
          <p:cNvSpPr>
            <a:spLocks noGrp="1"/>
          </p:cNvSpPr>
          <p:nvPr>
            <p:ph type="body" sz="quarter" idx="31" hasCustomPrompt="1"/>
          </p:nvPr>
        </p:nvSpPr>
        <p:spPr>
          <a:xfrm>
            <a:off x="1940737" y="3733164"/>
            <a:ext cx="2162487" cy="231602"/>
          </a:xfrm>
        </p:spPr>
        <p:txBody>
          <a:bodyPr wrap="square">
            <a:spAutoFit/>
          </a:bodyPr>
          <a:lstStyle>
            <a:lvl1pPr marL="0" indent="0">
              <a:spcBef>
                <a:spcPts val="0"/>
              </a:spcBef>
              <a:spcAft>
                <a:spcPts val="0"/>
              </a:spcAft>
              <a:buFont typeface="Arial" panose="020B0604020202020204" pitchFamily="34" charset="0"/>
              <a:buNone/>
              <a:defRPr sz="1400" baseline="0">
                <a:solidFill>
                  <a:schemeClr val="bg1"/>
                </a:solidFill>
                <a:latin typeface="+mj-lt"/>
              </a:defRPr>
            </a:lvl1pPr>
          </a:lstStyle>
          <a:p>
            <a:pPr lvl="0"/>
            <a:r>
              <a:rPr lang="en-US"/>
              <a:t>First name Last Name</a:t>
            </a:r>
          </a:p>
        </p:txBody>
      </p:sp>
      <p:sp>
        <p:nvSpPr>
          <p:cNvPr id="47" name="Text Placeholder 5">
            <a:extLst>
              <a:ext uri="{FF2B5EF4-FFF2-40B4-BE49-F238E27FC236}">
                <a16:creationId xmlns:a16="http://schemas.microsoft.com/office/drawing/2014/main" id="{A9AE1183-D579-174B-9D84-5245C493B758}"/>
              </a:ext>
            </a:extLst>
          </p:cNvPr>
          <p:cNvSpPr>
            <a:spLocks noGrp="1"/>
          </p:cNvSpPr>
          <p:nvPr>
            <p:ph type="body" sz="quarter" idx="32" hasCustomPrompt="1"/>
          </p:nvPr>
        </p:nvSpPr>
        <p:spPr>
          <a:xfrm>
            <a:off x="1940737" y="4018677"/>
            <a:ext cx="2162487" cy="169277"/>
          </a:xfrm>
        </p:spPr>
        <p:txBody>
          <a:bodyPr/>
          <a:lstStyle>
            <a:lvl1pPr>
              <a:spcBef>
                <a:spcPts val="0"/>
              </a:spcBef>
              <a:spcAft>
                <a:spcPts val="0"/>
              </a:spcAft>
              <a:buNone/>
              <a:defRPr sz="1000" baseline="0">
                <a:solidFill>
                  <a:schemeClr val="bg1"/>
                </a:solidFill>
                <a:latin typeface="+mn-lt"/>
              </a:defRPr>
            </a:lvl1pPr>
          </a:lstStyle>
          <a:p>
            <a:pPr lvl="0"/>
            <a:r>
              <a:rPr lang="en-US"/>
              <a:t>Job Title</a:t>
            </a:r>
          </a:p>
        </p:txBody>
      </p:sp>
      <p:sp>
        <p:nvSpPr>
          <p:cNvPr id="48" name="Text Placeholder 5">
            <a:extLst>
              <a:ext uri="{FF2B5EF4-FFF2-40B4-BE49-F238E27FC236}">
                <a16:creationId xmlns:a16="http://schemas.microsoft.com/office/drawing/2014/main" id="{2379BFFE-E70F-7644-8A23-40284CD46737}"/>
              </a:ext>
            </a:extLst>
          </p:cNvPr>
          <p:cNvSpPr>
            <a:spLocks noGrp="1"/>
          </p:cNvSpPr>
          <p:nvPr>
            <p:ph type="body" sz="quarter" idx="33" hasCustomPrompt="1"/>
          </p:nvPr>
        </p:nvSpPr>
        <p:spPr>
          <a:xfrm>
            <a:off x="1940737" y="4241865"/>
            <a:ext cx="2162487" cy="338554"/>
          </a:xfrm>
        </p:spPr>
        <p:txBody>
          <a:bodyPr/>
          <a:lstStyle>
            <a:lvl1pPr>
              <a:spcBef>
                <a:spcPts val="0"/>
              </a:spcBef>
              <a:spcAft>
                <a:spcPts val="0"/>
              </a:spcAft>
              <a:buNone/>
              <a:defRPr sz="1000" baseline="0">
                <a:solidFill>
                  <a:schemeClr val="bg1"/>
                </a:solidFill>
                <a:latin typeface="+mn-lt"/>
              </a:defRPr>
            </a:lvl1pPr>
          </a:lstStyle>
          <a:p>
            <a:pPr lvl="0"/>
            <a:r>
              <a:rPr lang="en-US" noProof="0" err="1"/>
              <a:t>name.surename@suse.com</a:t>
            </a:r>
            <a:endParaRPr lang="en-US" noProof="0"/>
          </a:p>
          <a:p>
            <a:pPr lvl="0"/>
            <a:r>
              <a:rPr lang="en-US" noProof="0"/>
              <a:t>+49 123 456 789</a:t>
            </a:r>
          </a:p>
        </p:txBody>
      </p:sp>
      <p:sp>
        <p:nvSpPr>
          <p:cNvPr id="49" name="Rectangle 48">
            <a:extLst>
              <a:ext uri="{FF2B5EF4-FFF2-40B4-BE49-F238E27FC236}">
                <a16:creationId xmlns:a16="http://schemas.microsoft.com/office/drawing/2014/main" id="{DED51072-C470-564D-A995-C548C57BB592}"/>
              </a:ext>
            </a:extLst>
          </p:cNvPr>
          <p:cNvSpPr/>
          <p:nvPr userDrawn="1"/>
        </p:nvSpPr>
        <p:spPr>
          <a:xfrm>
            <a:off x="1811337" y="5047164"/>
            <a:ext cx="2411411" cy="10810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Placeholder 5">
            <a:extLst>
              <a:ext uri="{FF2B5EF4-FFF2-40B4-BE49-F238E27FC236}">
                <a16:creationId xmlns:a16="http://schemas.microsoft.com/office/drawing/2014/main" id="{060DFA1A-67F0-6E45-B7CB-0AAE07B6ED26}"/>
              </a:ext>
            </a:extLst>
          </p:cNvPr>
          <p:cNvSpPr>
            <a:spLocks noGrp="1"/>
          </p:cNvSpPr>
          <p:nvPr>
            <p:ph type="body" sz="quarter" idx="34" hasCustomPrompt="1"/>
          </p:nvPr>
        </p:nvSpPr>
        <p:spPr>
          <a:xfrm>
            <a:off x="1940737" y="5179189"/>
            <a:ext cx="2162487" cy="231602"/>
          </a:xfrm>
        </p:spPr>
        <p:txBody>
          <a:bodyPr wrap="square">
            <a:spAutoFit/>
          </a:bodyPr>
          <a:lstStyle>
            <a:lvl1pPr marL="0" indent="0">
              <a:spcBef>
                <a:spcPts val="0"/>
              </a:spcBef>
              <a:spcAft>
                <a:spcPts val="0"/>
              </a:spcAft>
              <a:buFont typeface="Arial" panose="020B0604020202020204" pitchFamily="34" charset="0"/>
              <a:buNone/>
              <a:defRPr sz="1400" baseline="0">
                <a:solidFill>
                  <a:schemeClr val="bg1"/>
                </a:solidFill>
                <a:latin typeface="+mj-lt"/>
              </a:defRPr>
            </a:lvl1pPr>
          </a:lstStyle>
          <a:p>
            <a:pPr lvl="0"/>
            <a:r>
              <a:rPr lang="en-US"/>
              <a:t>First name Last Name</a:t>
            </a:r>
          </a:p>
        </p:txBody>
      </p:sp>
      <p:sp>
        <p:nvSpPr>
          <p:cNvPr id="51" name="Text Placeholder 5">
            <a:extLst>
              <a:ext uri="{FF2B5EF4-FFF2-40B4-BE49-F238E27FC236}">
                <a16:creationId xmlns:a16="http://schemas.microsoft.com/office/drawing/2014/main" id="{4A05ED43-E7D0-7248-9C39-A6E15C41DF6D}"/>
              </a:ext>
            </a:extLst>
          </p:cNvPr>
          <p:cNvSpPr>
            <a:spLocks noGrp="1"/>
          </p:cNvSpPr>
          <p:nvPr>
            <p:ph type="body" sz="quarter" idx="35" hasCustomPrompt="1"/>
          </p:nvPr>
        </p:nvSpPr>
        <p:spPr>
          <a:xfrm>
            <a:off x="1940737" y="5464702"/>
            <a:ext cx="2162487" cy="169277"/>
          </a:xfrm>
        </p:spPr>
        <p:txBody>
          <a:bodyPr/>
          <a:lstStyle>
            <a:lvl1pPr>
              <a:spcBef>
                <a:spcPts val="0"/>
              </a:spcBef>
              <a:spcAft>
                <a:spcPts val="0"/>
              </a:spcAft>
              <a:buNone/>
              <a:defRPr sz="1000" baseline="0">
                <a:solidFill>
                  <a:schemeClr val="bg1"/>
                </a:solidFill>
                <a:latin typeface="+mn-lt"/>
              </a:defRPr>
            </a:lvl1pPr>
          </a:lstStyle>
          <a:p>
            <a:pPr lvl="0"/>
            <a:r>
              <a:rPr lang="en-US"/>
              <a:t>Job Title</a:t>
            </a:r>
          </a:p>
        </p:txBody>
      </p:sp>
      <p:sp>
        <p:nvSpPr>
          <p:cNvPr id="52" name="Text Placeholder 5">
            <a:extLst>
              <a:ext uri="{FF2B5EF4-FFF2-40B4-BE49-F238E27FC236}">
                <a16:creationId xmlns:a16="http://schemas.microsoft.com/office/drawing/2014/main" id="{9D142D52-B588-B242-BEEE-80954D89F493}"/>
              </a:ext>
            </a:extLst>
          </p:cNvPr>
          <p:cNvSpPr>
            <a:spLocks noGrp="1"/>
          </p:cNvSpPr>
          <p:nvPr>
            <p:ph type="body" sz="quarter" idx="36" hasCustomPrompt="1"/>
          </p:nvPr>
        </p:nvSpPr>
        <p:spPr>
          <a:xfrm>
            <a:off x="1940737" y="5687890"/>
            <a:ext cx="2162487" cy="338554"/>
          </a:xfrm>
        </p:spPr>
        <p:txBody>
          <a:bodyPr/>
          <a:lstStyle>
            <a:lvl1pPr>
              <a:spcBef>
                <a:spcPts val="0"/>
              </a:spcBef>
              <a:spcAft>
                <a:spcPts val="0"/>
              </a:spcAft>
              <a:buNone/>
              <a:defRPr sz="1000" baseline="0">
                <a:solidFill>
                  <a:schemeClr val="bg1"/>
                </a:solidFill>
                <a:latin typeface="+mn-lt"/>
              </a:defRPr>
            </a:lvl1pPr>
          </a:lstStyle>
          <a:p>
            <a:pPr lvl="0"/>
            <a:r>
              <a:rPr lang="en-US" noProof="0" err="1"/>
              <a:t>name.surename@suse.com</a:t>
            </a:r>
            <a:endParaRPr lang="en-US" noProof="0"/>
          </a:p>
          <a:p>
            <a:pPr lvl="0"/>
            <a:r>
              <a:rPr lang="en-US" noProof="0"/>
              <a:t>+49 123 456 789</a:t>
            </a:r>
          </a:p>
        </p:txBody>
      </p:sp>
      <p:sp>
        <p:nvSpPr>
          <p:cNvPr id="53" name="Picture Placeholder 2">
            <a:extLst>
              <a:ext uri="{FF2B5EF4-FFF2-40B4-BE49-F238E27FC236}">
                <a16:creationId xmlns:a16="http://schemas.microsoft.com/office/drawing/2014/main" id="{C15D9CA6-2E5A-E04E-8F48-393E3C67483A}"/>
              </a:ext>
            </a:extLst>
          </p:cNvPr>
          <p:cNvSpPr>
            <a:spLocks noGrp="1"/>
          </p:cNvSpPr>
          <p:nvPr>
            <p:ph type="pic" sz="quarter" idx="37"/>
          </p:nvPr>
        </p:nvSpPr>
        <p:spPr>
          <a:xfrm>
            <a:off x="4351647" y="3608389"/>
            <a:ext cx="1080000" cy="1080000"/>
          </a:xfrm>
          <a:solidFill>
            <a:schemeClr val="bg2"/>
          </a:solidFill>
        </p:spPr>
        <p:txBody>
          <a:bodyPr bIns="503998" anchor="ctr">
            <a:noAutofit/>
          </a:bodyPr>
          <a:lstStyle>
            <a:lvl1pPr algn="ctr">
              <a:buNone/>
              <a:defRPr sz="1200"/>
            </a:lvl1pPr>
          </a:lstStyle>
          <a:p>
            <a:endParaRPr lang="en-US"/>
          </a:p>
        </p:txBody>
      </p:sp>
      <p:sp>
        <p:nvSpPr>
          <p:cNvPr id="54" name="Picture Placeholder 2">
            <a:extLst>
              <a:ext uri="{FF2B5EF4-FFF2-40B4-BE49-F238E27FC236}">
                <a16:creationId xmlns:a16="http://schemas.microsoft.com/office/drawing/2014/main" id="{21C53622-9EFF-7F44-9879-2A2BAA24917D}"/>
              </a:ext>
            </a:extLst>
          </p:cNvPr>
          <p:cNvSpPr>
            <a:spLocks noGrp="1"/>
          </p:cNvSpPr>
          <p:nvPr>
            <p:ph type="pic" sz="quarter" idx="38"/>
          </p:nvPr>
        </p:nvSpPr>
        <p:spPr>
          <a:xfrm>
            <a:off x="4351647" y="5048251"/>
            <a:ext cx="1080000" cy="1080000"/>
          </a:xfrm>
          <a:solidFill>
            <a:schemeClr val="bg2"/>
          </a:solidFill>
        </p:spPr>
        <p:txBody>
          <a:bodyPr bIns="503998" anchor="ctr">
            <a:noAutofit/>
          </a:bodyPr>
          <a:lstStyle>
            <a:lvl1pPr algn="ctr">
              <a:buNone/>
              <a:defRPr sz="1200"/>
            </a:lvl1pPr>
          </a:lstStyle>
          <a:p>
            <a:endParaRPr lang="en-US"/>
          </a:p>
        </p:txBody>
      </p:sp>
      <p:sp>
        <p:nvSpPr>
          <p:cNvPr id="55" name="Rectangle 54">
            <a:extLst>
              <a:ext uri="{FF2B5EF4-FFF2-40B4-BE49-F238E27FC236}">
                <a16:creationId xmlns:a16="http://schemas.microsoft.com/office/drawing/2014/main" id="{D6A0A0D9-4F63-1347-A485-D48CB5FCE08E}"/>
              </a:ext>
            </a:extLst>
          </p:cNvPr>
          <p:cNvSpPr/>
          <p:nvPr userDrawn="1"/>
        </p:nvSpPr>
        <p:spPr>
          <a:xfrm>
            <a:off x="5431647" y="2166939"/>
            <a:ext cx="2411411" cy="10810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Placeholder 5">
            <a:extLst>
              <a:ext uri="{FF2B5EF4-FFF2-40B4-BE49-F238E27FC236}">
                <a16:creationId xmlns:a16="http://schemas.microsoft.com/office/drawing/2014/main" id="{1FE73530-0F23-7C47-B980-CB5D4FC30383}"/>
              </a:ext>
            </a:extLst>
          </p:cNvPr>
          <p:cNvSpPr>
            <a:spLocks noGrp="1"/>
          </p:cNvSpPr>
          <p:nvPr>
            <p:ph type="body" sz="quarter" idx="39" hasCustomPrompt="1"/>
          </p:nvPr>
        </p:nvSpPr>
        <p:spPr>
          <a:xfrm>
            <a:off x="5567227" y="2287139"/>
            <a:ext cx="2162487" cy="231602"/>
          </a:xfrm>
        </p:spPr>
        <p:txBody>
          <a:bodyPr wrap="square">
            <a:spAutoFit/>
          </a:bodyPr>
          <a:lstStyle>
            <a:lvl1pPr marL="0" indent="0">
              <a:spcBef>
                <a:spcPts val="0"/>
              </a:spcBef>
              <a:spcAft>
                <a:spcPts val="0"/>
              </a:spcAft>
              <a:buFont typeface="Arial" panose="020B0604020202020204" pitchFamily="34" charset="0"/>
              <a:buNone/>
              <a:defRPr sz="1400" baseline="0">
                <a:solidFill>
                  <a:schemeClr val="bg1"/>
                </a:solidFill>
                <a:latin typeface="+mj-lt"/>
              </a:defRPr>
            </a:lvl1pPr>
          </a:lstStyle>
          <a:p>
            <a:pPr lvl="0"/>
            <a:r>
              <a:rPr lang="en-US"/>
              <a:t>First name Last Name</a:t>
            </a:r>
          </a:p>
        </p:txBody>
      </p:sp>
      <p:sp>
        <p:nvSpPr>
          <p:cNvPr id="57" name="Text Placeholder 5">
            <a:extLst>
              <a:ext uri="{FF2B5EF4-FFF2-40B4-BE49-F238E27FC236}">
                <a16:creationId xmlns:a16="http://schemas.microsoft.com/office/drawing/2014/main" id="{2C20F2BC-7D0A-9C41-A26D-FF2723EDE56A}"/>
              </a:ext>
            </a:extLst>
          </p:cNvPr>
          <p:cNvSpPr>
            <a:spLocks noGrp="1"/>
          </p:cNvSpPr>
          <p:nvPr>
            <p:ph type="body" sz="quarter" idx="40" hasCustomPrompt="1"/>
          </p:nvPr>
        </p:nvSpPr>
        <p:spPr>
          <a:xfrm>
            <a:off x="5567227" y="2572652"/>
            <a:ext cx="2162487" cy="169277"/>
          </a:xfrm>
        </p:spPr>
        <p:txBody>
          <a:bodyPr/>
          <a:lstStyle>
            <a:lvl1pPr>
              <a:spcBef>
                <a:spcPts val="0"/>
              </a:spcBef>
              <a:spcAft>
                <a:spcPts val="0"/>
              </a:spcAft>
              <a:buNone/>
              <a:defRPr sz="1000" baseline="0">
                <a:solidFill>
                  <a:schemeClr val="bg1"/>
                </a:solidFill>
                <a:latin typeface="+mn-lt"/>
              </a:defRPr>
            </a:lvl1pPr>
          </a:lstStyle>
          <a:p>
            <a:pPr lvl="0"/>
            <a:r>
              <a:rPr lang="en-US"/>
              <a:t>Job Title</a:t>
            </a:r>
          </a:p>
        </p:txBody>
      </p:sp>
      <p:sp>
        <p:nvSpPr>
          <p:cNvPr id="58" name="Text Placeholder 5">
            <a:extLst>
              <a:ext uri="{FF2B5EF4-FFF2-40B4-BE49-F238E27FC236}">
                <a16:creationId xmlns:a16="http://schemas.microsoft.com/office/drawing/2014/main" id="{F73FE073-C169-1C42-A33B-4CDA6E8F5BE0}"/>
              </a:ext>
            </a:extLst>
          </p:cNvPr>
          <p:cNvSpPr>
            <a:spLocks noGrp="1"/>
          </p:cNvSpPr>
          <p:nvPr>
            <p:ph type="body" sz="quarter" idx="41" hasCustomPrompt="1"/>
          </p:nvPr>
        </p:nvSpPr>
        <p:spPr>
          <a:xfrm>
            <a:off x="5567227" y="2795840"/>
            <a:ext cx="2162487" cy="338554"/>
          </a:xfrm>
        </p:spPr>
        <p:txBody>
          <a:bodyPr/>
          <a:lstStyle>
            <a:lvl1pPr>
              <a:spcBef>
                <a:spcPts val="0"/>
              </a:spcBef>
              <a:spcAft>
                <a:spcPts val="0"/>
              </a:spcAft>
              <a:buNone/>
              <a:defRPr sz="1000" baseline="0">
                <a:solidFill>
                  <a:schemeClr val="bg1"/>
                </a:solidFill>
                <a:latin typeface="+mn-lt"/>
              </a:defRPr>
            </a:lvl1pPr>
          </a:lstStyle>
          <a:p>
            <a:pPr lvl="0"/>
            <a:r>
              <a:rPr lang="en-US" noProof="0" err="1"/>
              <a:t>name.surename@suse.com</a:t>
            </a:r>
            <a:endParaRPr lang="en-US" noProof="0"/>
          </a:p>
          <a:p>
            <a:pPr lvl="0"/>
            <a:r>
              <a:rPr lang="en-US" noProof="0"/>
              <a:t>+49 123 456 789</a:t>
            </a:r>
          </a:p>
        </p:txBody>
      </p:sp>
      <p:sp>
        <p:nvSpPr>
          <p:cNvPr id="59" name="Rectangle 58">
            <a:extLst>
              <a:ext uri="{FF2B5EF4-FFF2-40B4-BE49-F238E27FC236}">
                <a16:creationId xmlns:a16="http://schemas.microsoft.com/office/drawing/2014/main" id="{4ACB98DF-9B1C-FF48-8093-AB8D801C3965}"/>
              </a:ext>
            </a:extLst>
          </p:cNvPr>
          <p:cNvSpPr/>
          <p:nvPr userDrawn="1"/>
        </p:nvSpPr>
        <p:spPr>
          <a:xfrm>
            <a:off x="5431646" y="3608389"/>
            <a:ext cx="2411411" cy="1075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Placeholder 5">
            <a:extLst>
              <a:ext uri="{FF2B5EF4-FFF2-40B4-BE49-F238E27FC236}">
                <a16:creationId xmlns:a16="http://schemas.microsoft.com/office/drawing/2014/main" id="{8B803A65-AD20-5F4F-915B-BE35709930A4}"/>
              </a:ext>
            </a:extLst>
          </p:cNvPr>
          <p:cNvSpPr>
            <a:spLocks noGrp="1"/>
          </p:cNvSpPr>
          <p:nvPr>
            <p:ph type="body" sz="quarter" idx="42" hasCustomPrompt="1"/>
          </p:nvPr>
        </p:nvSpPr>
        <p:spPr>
          <a:xfrm>
            <a:off x="5567227" y="3733164"/>
            <a:ext cx="2162487" cy="231602"/>
          </a:xfrm>
        </p:spPr>
        <p:txBody>
          <a:bodyPr wrap="square">
            <a:spAutoFit/>
          </a:bodyPr>
          <a:lstStyle>
            <a:lvl1pPr marL="0" indent="0">
              <a:spcBef>
                <a:spcPts val="0"/>
              </a:spcBef>
              <a:spcAft>
                <a:spcPts val="0"/>
              </a:spcAft>
              <a:buFont typeface="Arial" panose="020B0604020202020204" pitchFamily="34" charset="0"/>
              <a:buNone/>
              <a:defRPr sz="1400" baseline="0">
                <a:solidFill>
                  <a:schemeClr val="bg1"/>
                </a:solidFill>
                <a:latin typeface="+mj-lt"/>
              </a:defRPr>
            </a:lvl1pPr>
          </a:lstStyle>
          <a:p>
            <a:pPr lvl="0"/>
            <a:r>
              <a:rPr lang="en-US"/>
              <a:t>First name Last Name</a:t>
            </a:r>
          </a:p>
        </p:txBody>
      </p:sp>
      <p:sp>
        <p:nvSpPr>
          <p:cNvPr id="61" name="Text Placeholder 5">
            <a:extLst>
              <a:ext uri="{FF2B5EF4-FFF2-40B4-BE49-F238E27FC236}">
                <a16:creationId xmlns:a16="http://schemas.microsoft.com/office/drawing/2014/main" id="{37DB8250-C63D-8142-BD2B-A67471689878}"/>
              </a:ext>
            </a:extLst>
          </p:cNvPr>
          <p:cNvSpPr>
            <a:spLocks noGrp="1"/>
          </p:cNvSpPr>
          <p:nvPr>
            <p:ph type="body" sz="quarter" idx="43" hasCustomPrompt="1"/>
          </p:nvPr>
        </p:nvSpPr>
        <p:spPr>
          <a:xfrm>
            <a:off x="5567227" y="4018677"/>
            <a:ext cx="2162487" cy="169277"/>
          </a:xfrm>
        </p:spPr>
        <p:txBody>
          <a:bodyPr/>
          <a:lstStyle>
            <a:lvl1pPr>
              <a:spcBef>
                <a:spcPts val="0"/>
              </a:spcBef>
              <a:spcAft>
                <a:spcPts val="0"/>
              </a:spcAft>
              <a:buNone/>
              <a:defRPr sz="1000" baseline="0">
                <a:solidFill>
                  <a:schemeClr val="bg1"/>
                </a:solidFill>
                <a:latin typeface="+mn-lt"/>
              </a:defRPr>
            </a:lvl1pPr>
          </a:lstStyle>
          <a:p>
            <a:pPr lvl="0"/>
            <a:r>
              <a:rPr lang="en-US"/>
              <a:t>Job Title</a:t>
            </a:r>
          </a:p>
        </p:txBody>
      </p:sp>
      <p:sp>
        <p:nvSpPr>
          <p:cNvPr id="62" name="Text Placeholder 5">
            <a:extLst>
              <a:ext uri="{FF2B5EF4-FFF2-40B4-BE49-F238E27FC236}">
                <a16:creationId xmlns:a16="http://schemas.microsoft.com/office/drawing/2014/main" id="{F55826CD-F145-FC46-A4A8-3209D7BDAACA}"/>
              </a:ext>
            </a:extLst>
          </p:cNvPr>
          <p:cNvSpPr>
            <a:spLocks noGrp="1"/>
          </p:cNvSpPr>
          <p:nvPr>
            <p:ph type="body" sz="quarter" idx="44" hasCustomPrompt="1"/>
          </p:nvPr>
        </p:nvSpPr>
        <p:spPr>
          <a:xfrm>
            <a:off x="5567227" y="4241865"/>
            <a:ext cx="2162487" cy="338554"/>
          </a:xfrm>
        </p:spPr>
        <p:txBody>
          <a:bodyPr/>
          <a:lstStyle>
            <a:lvl1pPr>
              <a:spcBef>
                <a:spcPts val="0"/>
              </a:spcBef>
              <a:spcAft>
                <a:spcPts val="0"/>
              </a:spcAft>
              <a:buNone/>
              <a:defRPr sz="1000" baseline="0">
                <a:solidFill>
                  <a:schemeClr val="bg1"/>
                </a:solidFill>
                <a:latin typeface="+mn-lt"/>
              </a:defRPr>
            </a:lvl1pPr>
          </a:lstStyle>
          <a:p>
            <a:pPr lvl="0"/>
            <a:r>
              <a:rPr lang="en-US" noProof="0" err="1"/>
              <a:t>name.surename@suse.com</a:t>
            </a:r>
            <a:endParaRPr lang="en-US" noProof="0"/>
          </a:p>
          <a:p>
            <a:pPr lvl="0"/>
            <a:r>
              <a:rPr lang="en-US" noProof="0"/>
              <a:t>+49 123 456 789</a:t>
            </a:r>
          </a:p>
        </p:txBody>
      </p:sp>
      <p:sp>
        <p:nvSpPr>
          <p:cNvPr id="63" name="Rectangle 62">
            <a:extLst>
              <a:ext uri="{FF2B5EF4-FFF2-40B4-BE49-F238E27FC236}">
                <a16:creationId xmlns:a16="http://schemas.microsoft.com/office/drawing/2014/main" id="{84453EF9-715F-C54A-AE6F-44306514D06B}"/>
              </a:ext>
            </a:extLst>
          </p:cNvPr>
          <p:cNvSpPr/>
          <p:nvPr userDrawn="1"/>
        </p:nvSpPr>
        <p:spPr>
          <a:xfrm>
            <a:off x="5431647" y="5048251"/>
            <a:ext cx="2414588" cy="10810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Placeholder 5">
            <a:extLst>
              <a:ext uri="{FF2B5EF4-FFF2-40B4-BE49-F238E27FC236}">
                <a16:creationId xmlns:a16="http://schemas.microsoft.com/office/drawing/2014/main" id="{6C0B919D-90D3-3642-AC62-00F989DE8233}"/>
              </a:ext>
            </a:extLst>
          </p:cNvPr>
          <p:cNvSpPr>
            <a:spLocks noGrp="1"/>
          </p:cNvSpPr>
          <p:nvPr>
            <p:ph type="body" sz="quarter" idx="45" hasCustomPrompt="1"/>
          </p:nvPr>
        </p:nvSpPr>
        <p:spPr>
          <a:xfrm>
            <a:off x="5567227" y="5179189"/>
            <a:ext cx="2162487" cy="231602"/>
          </a:xfrm>
        </p:spPr>
        <p:txBody>
          <a:bodyPr wrap="square">
            <a:spAutoFit/>
          </a:bodyPr>
          <a:lstStyle>
            <a:lvl1pPr marL="0" indent="0">
              <a:spcBef>
                <a:spcPts val="0"/>
              </a:spcBef>
              <a:spcAft>
                <a:spcPts val="0"/>
              </a:spcAft>
              <a:buFont typeface="Arial" panose="020B0604020202020204" pitchFamily="34" charset="0"/>
              <a:buNone/>
              <a:defRPr sz="1400" baseline="0">
                <a:solidFill>
                  <a:schemeClr val="bg1"/>
                </a:solidFill>
                <a:latin typeface="+mj-lt"/>
              </a:defRPr>
            </a:lvl1pPr>
          </a:lstStyle>
          <a:p>
            <a:pPr lvl="0"/>
            <a:r>
              <a:rPr lang="en-US"/>
              <a:t>First name Last Name</a:t>
            </a:r>
          </a:p>
        </p:txBody>
      </p:sp>
      <p:sp>
        <p:nvSpPr>
          <p:cNvPr id="65" name="Text Placeholder 5">
            <a:extLst>
              <a:ext uri="{FF2B5EF4-FFF2-40B4-BE49-F238E27FC236}">
                <a16:creationId xmlns:a16="http://schemas.microsoft.com/office/drawing/2014/main" id="{AA8DAEC8-1BE6-774C-816B-D7F36321B362}"/>
              </a:ext>
            </a:extLst>
          </p:cNvPr>
          <p:cNvSpPr>
            <a:spLocks noGrp="1"/>
          </p:cNvSpPr>
          <p:nvPr>
            <p:ph type="body" sz="quarter" idx="46" hasCustomPrompt="1"/>
          </p:nvPr>
        </p:nvSpPr>
        <p:spPr>
          <a:xfrm>
            <a:off x="5567227" y="5464702"/>
            <a:ext cx="2162487" cy="169277"/>
          </a:xfrm>
        </p:spPr>
        <p:txBody>
          <a:bodyPr/>
          <a:lstStyle>
            <a:lvl1pPr>
              <a:spcBef>
                <a:spcPts val="0"/>
              </a:spcBef>
              <a:spcAft>
                <a:spcPts val="0"/>
              </a:spcAft>
              <a:buNone/>
              <a:defRPr sz="1000" baseline="0">
                <a:solidFill>
                  <a:schemeClr val="bg1"/>
                </a:solidFill>
                <a:latin typeface="+mn-lt"/>
              </a:defRPr>
            </a:lvl1pPr>
          </a:lstStyle>
          <a:p>
            <a:pPr lvl="0"/>
            <a:r>
              <a:rPr lang="en-US"/>
              <a:t>Job Title</a:t>
            </a:r>
          </a:p>
        </p:txBody>
      </p:sp>
      <p:sp>
        <p:nvSpPr>
          <p:cNvPr id="66" name="Text Placeholder 5">
            <a:extLst>
              <a:ext uri="{FF2B5EF4-FFF2-40B4-BE49-F238E27FC236}">
                <a16:creationId xmlns:a16="http://schemas.microsoft.com/office/drawing/2014/main" id="{2794AB15-E47B-F842-BBE7-B0E71B2EDBFF}"/>
              </a:ext>
            </a:extLst>
          </p:cNvPr>
          <p:cNvSpPr>
            <a:spLocks noGrp="1"/>
          </p:cNvSpPr>
          <p:nvPr>
            <p:ph type="body" sz="quarter" idx="47" hasCustomPrompt="1"/>
          </p:nvPr>
        </p:nvSpPr>
        <p:spPr>
          <a:xfrm>
            <a:off x="5567227" y="5687890"/>
            <a:ext cx="2162487" cy="338554"/>
          </a:xfrm>
        </p:spPr>
        <p:txBody>
          <a:bodyPr/>
          <a:lstStyle>
            <a:lvl1pPr>
              <a:spcBef>
                <a:spcPts val="0"/>
              </a:spcBef>
              <a:spcAft>
                <a:spcPts val="0"/>
              </a:spcAft>
              <a:buNone/>
              <a:defRPr sz="1000" baseline="0">
                <a:solidFill>
                  <a:schemeClr val="bg1"/>
                </a:solidFill>
                <a:latin typeface="+mn-lt"/>
              </a:defRPr>
            </a:lvl1pPr>
          </a:lstStyle>
          <a:p>
            <a:pPr lvl="0"/>
            <a:r>
              <a:rPr lang="en-US" noProof="0" err="1"/>
              <a:t>name.surename@suse.com</a:t>
            </a:r>
            <a:endParaRPr lang="en-US" noProof="0"/>
          </a:p>
          <a:p>
            <a:pPr lvl="0"/>
            <a:r>
              <a:rPr lang="en-US" noProof="0"/>
              <a:t>+49 123 456 789</a:t>
            </a:r>
          </a:p>
        </p:txBody>
      </p:sp>
      <p:sp>
        <p:nvSpPr>
          <p:cNvPr id="67" name="Picture Placeholder 2">
            <a:extLst>
              <a:ext uri="{FF2B5EF4-FFF2-40B4-BE49-F238E27FC236}">
                <a16:creationId xmlns:a16="http://schemas.microsoft.com/office/drawing/2014/main" id="{406585DE-F3A7-B74B-9B09-055E0913B231}"/>
              </a:ext>
            </a:extLst>
          </p:cNvPr>
          <p:cNvSpPr>
            <a:spLocks noGrp="1"/>
          </p:cNvSpPr>
          <p:nvPr>
            <p:ph type="pic" sz="quarter" idx="48"/>
          </p:nvPr>
        </p:nvSpPr>
        <p:spPr>
          <a:xfrm>
            <a:off x="7963194" y="2166939"/>
            <a:ext cx="1080000" cy="1080000"/>
          </a:xfrm>
          <a:solidFill>
            <a:schemeClr val="bg2"/>
          </a:solidFill>
        </p:spPr>
        <p:txBody>
          <a:bodyPr bIns="503998" anchor="ctr">
            <a:noAutofit/>
          </a:bodyPr>
          <a:lstStyle>
            <a:lvl1pPr algn="ctr">
              <a:buNone/>
              <a:defRPr sz="1200"/>
            </a:lvl1pPr>
          </a:lstStyle>
          <a:p>
            <a:endParaRPr lang="en-US"/>
          </a:p>
        </p:txBody>
      </p:sp>
      <p:sp>
        <p:nvSpPr>
          <p:cNvPr id="68" name="Picture Placeholder 2">
            <a:extLst>
              <a:ext uri="{FF2B5EF4-FFF2-40B4-BE49-F238E27FC236}">
                <a16:creationId xmlns:a16="http://schemas.microsoft.com/office/drawing/2014/main" id="{E7003D66-A009-A64D-AA0C-958C7D84D9D3}"/>
              </a:ext>
            </a:extLst>
          </p:cNvPr>
          <p:cNvSpPr>
            <a:spLocks noGrp="1"/>
          </p:cNvSpPr>
          <p:nvPr>
            <p:ph type="pic" sz="quarter" idx="49"/>
          </p:nvPr>
        </p:nvSpPr>
        <p:spPr>
          <a:xfrm>
            <a:off x="7963194" y="3608389"/>
            <a:ext cx="1080000" cy="1080000"/>
          </a:xfrm>
          <a:solidFill>
            <a:schemeClr val="bg2"/>
          </a:solidFill>
        </p:spPr>
        <p:txBody>
          <a:bodyPr bIns="503998" anchor="ctr">
            <a:noAutofit/>
          </a:bodyPr>
          <a:lstStyle>
            <a:lvl1pPr algn="ctr">
              <a:buNone/>
              <a:defRPr sz="1200"/>
            </a:lvl1pPr>
          </a:lstStyle>
          <a:p>
            <a:endParaRPr lang="en-US"/>
          </a:p>
        </p:txBody>
      </p:sp>
      <p:sp>
        <p:nvSpPr>
          <p:cNvPr id="69" name="Picture Placeholder 2">
            <a:extLst>
              <a:ext uri="{FF2B5EF4-FFF2-40B4-BE49-F238E27FC236}">
                <a16:creationId xmlns:a16="http://schemas.microsoft.com/office/drawing/2014/main" id="{FC9CD05F-9104-C449-A9F9-677DB214D8E0}"/>
              </a:ext>
            </a:extLst>
          </p:cNvPr>
          <p:cNvSpPr>
            <a:spLocks noGrp="1"/>
          </p:cNvSpPr>
          <p:nvPr>
            <p:ph type="pic" sz="quarter" idx="50"/>
          </p:nvPr>
        </p:nvSpPr>
        <p:spPr>
          <a:xfrm>
            <a:off x="7963194" y="5048251"/>
            <a:ext cx="1080000" cy="1080000"/>
          </a:xfrm>
          <a:solidFill>
            <a:schemeClr val="bg2"/>
          </a:solidFill>
        </p:spPr>
        <p:txBody>
          <a:bodyPr bIns="503998" anchor="ctr">
            <a:noAutofit/>
          </a:bodyPr>
          <a:lstStyle>
            <a:lvl1pPr algn="ctr">
              <a:buNone/>
              <a:defRPr sz="1200"/>
            </a:lvl1pPr>
          </a:lstStyle>
          <a:p>
            <a:endParaRPr lang="en-US"/>
          </a:p>
        </p:txBody>
      </p:sp>
      <p:sp>
        <p:nvSpPr>
          <p:cNvPr id="70" name="Rectangle 69">
            <a:extLst>
              <a:ext uri="{FF2B5EF4-FFF2-40B4-BE49-F238E27FC236}">
                <a16:creationId xmlns:a16="http://schemas.microsoft.com/office/drawing/2014/main" id="{C12480D7-2AAE-7F4A-965B-ACBEF03C2E1C}"/>
              </a:ext>
            </a:extLst>
          </p:cNvPr>
          <p:cNvSpPr/>
          <p:nvPr userDrawn="1"/>
        </p:nvSpPr>
        <p:spPr>
          <a:xfrm>
            <a:off x="9043194" y="2166939"/>
            <a:ext cx="2411411" cy="10810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5">
            <a:extLst>
              <a:ext uri="{FF2B5EF4-FFF2-40B4-BE49-F238E27FC236}">
                <a16:creationId xmlns:a16="http://schemas.microsoft.com/office/drawing/2014/main" id="{4144C1EC-C398-AF46-ABB9-6CC05A6F6CE8}"/>
              </a:ext>
            </a:extLst>
          </p:cNvPr>
          <p:cNvSpPr>
            <a:spLocks noGrp="1"/>
          </p:cNvSpPr>
          <p:nvPr>
            <p:ph type="body" sz="quarter" idx="51" hasCustomPrompt="1"/>
          </p:nvPr>
        </p:nvSpPr>
        <p:spPr>
          <a:xfrm>
            <a:off x="9178774" y="2287139"/>
            <a:ext cx="2162487" cy="231602"/>
          </a:xfrm>
        </p:spPr>
        <p:txBody>
          <a:bodyPr wrap="square">
            <a:spAutoFit/>
          </a:bodyPr>
          <a:lstStyle>
            <a:lvl1pPr marL="0" indent="0">
              <a:spcBef>
                <a:spcPts val="0"/>
              </a:spcBef>
              <a:spcAft>
                <a:spcPts val="0"/>
              </a:spcAft>
              <a:buFont typeface="Arial" panose="020B0604020202020204" pitchFamily="34" charset="0"/>
              <a:buNone/>
              <a:defRPr sz="1400" baseline="0">
                <a:solidFill>
                  <a:schemeClr val="bg1"/>
                </a:solidFill>
                <a:latin typeface="+mj-lt"/>
              </a:defRPr>
            </a:lvl1pPr>
          </a:lstStyle>
          <a:p>
            <a:pPr lvl="0"/>
            <a:r>
              <a:rPr lang="en-US"/>
              <a:t>First name Last Name</a:t>
            </a:r>
          </a:p>
        </p:txBody>
      </p:sp>
      <p:sp>
        <p:nvSpPr>
          <p:cNvPr id="72" name="Text Placeholder 5">
            <a:extLst>
              <a:ext uri="{FF2B5EF4-FFF2-40B4-BE49-F238E27FC236}">
                <a16:creationId xmlns:a16="http://schemas.microsoft.com/office/drawing/2014/main" id="{0A4E4AA8-E703-4141-B05C-D3D6FA14D856}"/>
              </a:ext>
            </a:extLst>
          </p:cNvPr>
          <p:cNvSpPr>
            <a:spLocks noGrp="1"/>
          </p:cNvSpPr>
          <p:nvPr>
            <p:ph type="body" sz="quarter" idx="52" hasCustomPrompt="1"/>
          </p:nvPr>
        </p:nvSpPr>
        <p:spPr>
          <a:xfrm>
            <a:off x="9178774" y="2572652"/>
            <a:ext cx="2162487" cy="169277"/>
          </a:xfrm>
        </p:spPr>
        <p:txBody>
          <a:bodyPr/>
          <a:lstStyle>
            <a:lvl1pPr>
              <a:spcBef>
                <a:spcPts val="0"/>
              </a:spcBef>
              <a:spcAft>
                <a:spcPts val="0"/>
              </a:spcAft>
              <a:buNone/>
              <a:defRPr sz="1000" baseline="0">
                <a:solidFill>
                  <a:schemeClr val="bg1"/>
                </a:solidFill>
                <a:latin typeface="+mn-lt"/>
              </a:defRPr>
            </a:lvl1pPr>
          </a:lstStyle>
          <a:p>
            <a:pPr lvl="0"/>
            <a:r>
              <a:rPr lang="en-US"/>
              <a:t>Job Title</a:t>
            </a:r>
          </a:p>
        </p:txBody>
      </p:sp>
      <p:sp>
        <p:nvSpPr>
          <p:cNvPr id="73" name="Text Placeholder 5">
            <a:extLst>
              <a:ext uri="{FF2B5EF4-FFF2-40B4-BE49-F238E27FC236}">
                <a16:creationId xmlns:a16="http://schemas.microsoft.com/office/drawing/2014/main" id="{9D8F0763-AC7D-B94E-97A8-C620D54150BC}"/>
              </a:ext>
            </a:extLst>
          </p:cNvPr>
          <p:cNvSpPr>
            <a:spLocks noGrp="1"/>
          </p:cNvSpPr>
          <p:nvPr>
            <p:ph type="body" sz="quarter" idx="53" hasCustomPrompt="1"/>
          </p:nvPr>
        </p:nvSpPr>
        <p:spPr>
          <a:xfrm>
            <a:off x="9178774" y="2795840"/>
            <a:ext cx="2162487" cy="338554"/>
          </a:xfrm>
        </p:spPr>
        <p:txBody>
          <a:bodyPr/>
          <a:lstStyle>
            <a:lvl1pPr>
              <a:spcBef>
                <a:spcPts val="0"/>
              </a:spcBef>
              <a:spcAft>
                <a:spcPts val="0"/>
              </a:spcAft>
              <a:buNone/>
              <a:defRPr sz="1000" baseline="0">
                <a:solidFill>
                  <a:schemeClr val="bg1"/>
                </a:solidFill>
                <a:latin typeface="+mn-lt"/>
              </a:defRPr>
            </a:lvl1pPr>
          </a:lstStyle>
          <a:p>
            <a:pPr lvl="0"/>
            <a:r>
              <a:rPr lang="en-US" noProof="0" err="1"/>
              <a:t>name.surename@suse.com</a:t>
            </a:r>
            <a:endParaRPr lang="en-US" noProof="0"/>
          </a:p>
          <a:p>
            <a:pPr lvl="0"/>
            <a:r>
              <a:rPr lang="en-US" noProof="0"/>
              <a:t>+49 123 456 789</a:t>
            </a:r>
          </a:p>
        </p:txBody>
      </p:sp>
      <p:sp>
        <p:nvSpPr>
          <p:cNvPr id="74" name="Rectangle 73">
            <a:extLst>
              <a:ext uri="{FF2B5EF4-FFF2-40B4-BE49-F238E27FC236}">
                <a16:creationId xmlns:a16="http://schemas.microsoft.com/office/drawing/2014/main" id="{26AECAD8-56B4-B44A-AED9-0C26D4D98C92}"/>
              </a:ext>
            </a:extLst>
          </p:cNvPr>
          <p:cNvSpPr/>
          <p:nvPr userDrawn="1"/>
        </p:nvSpPr>
        <p:spPr>
          <a:xfrm>
            <a:off x="9043193" y="3608389"/>
            <a:ext cx="2411411" cy="1075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 Placeholder 5">
            <a:extLst>
              <a:ext uri="{FF2B5EF4-FFF2-40B4-BE49-F238E27FC236}">
                <a16:creationId xmlns:a16="http://schemas.microsoft.com/office/drawing/2014/main" id="{2B24786B-9D7C-3E4C-9841-1F71E6F06483}"/>
              </a:ext>
            </a:extLst>
          </p:cNvPr>
          <p:cNvSpPr>
            <a:spLocks noGrp="1"/>
          </p:cNvSpPr>
          <p:nvPr>
            <p:ph type="body" sz="quarter" idx="54" hasCustomPrompt="1"/>
          </p:nvPr>
        </p:nvSpPr>
        <p:spPr>
          <a:xfrm>
            <a:off x="9178774" y="3733164"/>
            <a:ext cx="2162487" cy="231602"/>
          </a:xfrm>
        </p:spPr>
        <p:txBody>
          <a:bodyPr wrap="square">
            <a:spAutoFit/>
          </a:bodyPr>
          <a:lstStyle>
            <a:lvl1pPr marL="0" indent="0">
              <a:spcBef>
                <a:spcPts val="0"/>
              </a:spcBef>
              <a:spcAft>
                <a:spcPts val="0"/>
              </a:spcAft>
              <a:buFont typeface="Arial" panose="020B0604020202020204" pitchFamily="34" charset="0"/>
              <a:buNone/>
              <a:defRPr sz="1400" baseline="0">
                <a:solidFill>
                  <a:schemeClr val="bg1"/>
                </a:solidFill>
                <a:latin typeface="+mj-lt"/>
              </a:defRPr>
            </a:lvl1pPr>
          </a:lstStyle>
          <a:p>
            <a:pPr lvl="0"/>
            <a:r>
              <a:rPr lang="en-US"/>
              <a:t>First name Last Name</a:t>
            </a:r>
          </a:p>
        </p:txBody>
      </p:sp>
      <p:sp>
        <p:nvSpPr>
          <p:cNvPr id="76" name="Text Placeholder 5">
            <a:extLst>
              <a:ext uri="{FF2B5EF4-FFF2-40B4-BE49-F238E27FC236}">
                <a16:creationId xmlns:a16="http://schemas.microsoft.com/office/drawing/2014/main" id="{A8126B9E-F37F-CB4B-9FCC-7A3A2456CFEC}"/>
              </a:ext>
            </a:extLst>
          </p:cNvPr>
          <p:cNvSpPr>
            <a:spLocks noGrp="1"/>
          </p:cNvSpPr>
          <p:nvPr>
            <p:ph type="body" sz="quarter" idx="55" hasCustomPrompt="1"/>
          </p:nvPr>
        </p:nvSpPr>
        <p:spPr>
          <a:xfrm>
            <a:off x="9178774" y="4018677"/>
            <a:ext cx="2162487" cy="169277"/>
          </a:xfrm>
        </p:spPr>
        <p:txBody>
          <a:bodyPr/>
          <a:lstStyle>
            <a:lvl1pPr>
              <a:spcBef>
                <a:spcPts val="0"/>
              </a:spcBef>
              <a:spcAft>
                <a:spcPts val="0"/>
              </a:spcAft>
              <a:buNone/>
              <a:defRPr sz="1000" baseline="0">
                <a:solidFill>
                  <a:schemeClr val="bg1"/>
                </a:solidFill>
                <a:latin typeface="+mn-lt"/>
              </a:defRPr>
            </a:lvl1pPr>
          </a:lstStyle>
          <a:p>
            <a:pPr lvl="0"/>
            <a:r>
              <a:rPr lang="en-US"/>
              <a:t>Job Title</a:t>
            </a:r>
          </a:p>
        </p:txBody>
      </p:sp>
      <p:sp>
        <p:nvSpPr>
          <p:cNvPr id="77" name="Text Placeholder 5">
            <a:extLst>
              <a:ext uri="{FF2B5EF4-FFF2-40B4-BE49-F238E27FC236}">
                <a16:creationId xmlns:a16="http://schemas.microsoft.com/office/drawing/2014/main" id="{6B5E1E12-48FA-1D42-BC70-AF7FA42006C8}"/>
              </a:ext>
            </a:extLst>
          </p:cNvPr>
          <p:cNvSpPr>
            <a:spLocks noGrp="1"/>
          </p:cNvSpPr>
          <p:nvPr>
            <p:ph type="body" sz="quarter" idx="56" hasCustomPrompt="1"/>
          </p:nvPr>
        </p:nvSpPr>
        <p:spPr>
          <a:xfrm>
            <a:off x="9178774" y="4241865"/>
            <a:ext cx="2162487" cy="338554"/>
          </a:xfrm>
        </p:spPr>
        <p:txBody>
          <a:bodyPr/>
          <a:lstStyle>
            <a:lvl1pPr>
              <a:spcBef>
                <a:spcPts val="0"/>
              </a:spcBef>
              <a:spcAft>
                <a:spcPts val="0"/>
              </a:spcAft>
              <a:buNone/>
              <a:defRPr sz="1000" baseline="0">
                <a:solidFill>
                  <a:schemeClr val="bg1"/>
                </a:solidFill>
                <a:latin typeface="+mn-lt"/>
              </a:defRPr>
            </a:lvl1pPr>
          </a:lstStyle>
          <a:p>
            <a:pPr lvl="0"/>
            <a:r>
              <a:rPr lang="en-US" noProof="0" err="1"/>
              <a:t>name.surename@suse.com</a:t>
            </a:r>
            <a:endParaRPr lang="en-US" noProof="0"/>
          </a:p>
          <a:p>
            <a:pPr lvl="0"/>
            <a:r>
              <a:rPr lang="en-US" noProof="0"/>
              <a:t>+49 123 456 789</a:t>
            </a:r>
          </a:p>
        </p:txBody>
      </p:sp>
      <p:sp>
        <p:nvSpPr>
          <p:cNvPr id="78" name="Rectangle 77">
            <a:extLst>
              <a:ext uri="{FF2B5EF4-FFF2-40B4-BE49-F238E27FC236}">
                <a16:creationId xmlns:a16="http://schemas.microsoft.com/office/drawing/2014/main" id="{31554F88-C795-6248-9F15-4AD3F3EECD20}"/>
              </a:ext>
            </a:extLst>
          </p:cNvPr>
          <p:cNvSpPr/>
          <p:nvPr userDrawn="1"/>
        </p:nvSpPr>
        <p:spPr>
          <a:xfrm>
            <a:off x="9043194" y="5048251"/>
            <a:ext cx="2414588" cy="10810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Placeholder 5">
            <a:extLst>
              <a:ext uri="{FF2B5EF4-FFF2-40B4-BE49-F238E27FC236}">
                <a16:creationId xmlns:a16="http://schemas.microsoft.com/office/drawing/2014/main" id="{3C4D0961-64E4-7E47-BBE5-C8C8206B672B}"/>
              </a:ext>
            </a:extLst>
          </p:cNvPr>
          <p:cNvSpPr>
            <a:spLocks noGrp="1"/>
          </p:cNvSpPr>
          <p:nvPr>
            <p:ph type="body" sz="quarter" idx="57" hasCustomPrompt="1"/>
          </p:nvPr>
        </p:nvSpPr>
        <p:spPr>
          <a:xfrm>
            <a:off x="9178774" y="5179189"/>
            <a:ext cx="2162487" cy="231602"/>
          </a:xfrm>
        </p:spPr>
        <p:txBody>
          <a:bodyPr wrap="square">
            <a:spAutoFit/>
          </a:bodyPr>
          <a:lstStyle>
            <a:lvl1pPr marL="0" indent="0">
              <a:spcBef>
                <a:spcPts val="0"/>
              </a:spcBef>
              <a:spcAft>
                <a:spcPts val="0"/>
              </a:spcAft>
              <a:buFont typeface="Arial" panose="020B0604020202020204" pitchFamily="34" charset="0"/>
              <a:buNone/>
              <a:defRPr sz="1400" baseline="0">
                <a:solidFill>
                  <a:schemeClr val="bg1"/>
                </a:solidFill>
                <a:latin typeface="+mj-lt"/>
              </a:defRPr>
            </a:lvl1pPr>
          </a:lstStyle>
          <a:p>
            <a:pPr lvl="0"/>
            <a:r>
              <a:rPr lang="en-US"/>
              <a:t>First name Last Name</a:t>
            </a:r>
          </a:p>
        </p:txBody>
      </p:sp>
      <p:sp>
        <p:nvSpPr>
          <p:cNvPr id="80" name="Text Placeholder 5">
            <a:extLst>
              <a:ext uri="{FF2B5EF4-FFF2-40B4-BE49-F238E27FC236}">
                <a16:creationId xmlns:a16="http://schemas.microsoft.com/office/drawing/2014/main" id="{E51F8781-5EFF-4C44-B3BA-B5D9B6651105}"/>
              </a:ext>
            </a:extLst>
          </p:cNvPr>
          <p:cNvSpPr>
            <a:spLocks noGrp="1"/>
          </p:cNvSpPr>
          <p:nvPr>
            <p:ph type="body" sz="quarter" idx="58" hasCustomPrompt="1"/>
          </p:nvPr>
        </p:nvSpPr>
        <p:spPr>
          <a:xfrm>
            <a:off x="9178774" y="5464702"/>
            <a:ext cx="2162487" cy="169277"/>
          </a:xfrm>
        </p:spPr>
        <p:txBody>
          <a:bodyPr/>
          <a:lstStyle>
            <a:lvl1pPr>
              <a:spcBef>
                <a:spcPts val="0"/>
              </a:spcBef>
              <a:spcAft>
                <a:spcPts val="0"/>
              </a:spcAft>
              <a:buNone/>
              <a:defRPr sz="1000" baseline="0">
                <a:solidFill>
                  <a:schemeClr val="bg1"/>
                </a:solidFill>
                <a:latin typeface="+mn-lt"/>
              </a:defRPr>
            </a:lvl1pPr>
          </a:lstStyle>
          <a:p>
            <a:pPr lvl="0"/>
            <a:r>
              <a:rPr lang="en-US"/>
              <a:t>Job Title</a:t>
            </a:r>
          </a:p>
        </p:txBody>
      </p:sp>
      <p:sp>
        <p:nvSpPr>
          <p:cNvPr id="81" name="Text Placeholder 5">
            <a:extLst>
              <a:ext uri="{FF2B5EF4-FFF2-40B4-BE49-F238E27FC236}">
                <a16:creationId xmlns:a16="http://schemas.microsoft.com/office/drawing/2014/main" id="{B1D598ED-FF71-5045-81B1-EBB579969EF4}"/>
              </a:ext>
            </a:extLst>
          </p:cNvPr>
          <p:cNvSpPr>
            <a:spLocks noGrp="1"/>
          </p:cNvSpPr>
          <p:nvPr>
            <p:ph type="body" sz="quarter" idx="59" hasCustomPrompt="1"/>
          </p:nvPr>
        </p:nvSpPr>
        <p:spPr>
          <a:xfrm>
            <a:off x="9178774" y="5687890"/>
            <a:ext cx="2162487" cy="338554"/>
          </a:xfrm>
        </p:spPr>
        <p:txBody>
          <a:bodyPr/>
          <a:lstStyle>
            <a:lvl1pPr>
              <a:spcBef>
                <a:spcPts val="0"/>
              </a:spcBef>
              <a:spcAft>
                <a:spcPts val="0"/>
              </a:spcAft>
              <a:buNone/>
              <a:defRPr sz="1000" baseline="0">
                <a:solidFill>
                  <a:schemeClr val="bg1"/>
                </a:solidFill>
                <a:latin typeface="+mn-lt"/>
              </a:defRPr>
            </a:lvl1pPr>
          </a:lstStyle>
          <a:p>
            <a:pPr lvl="0"/>
            <a:r>
              <a:rPr lang="en-US" noProof="0" err="1"/>
              <a:t>name.surename@suse.com</a:t>
            </a:r>
            <a:endParaRPr lang="en-US" noProof="0"/>
          </a:p>
          <a:p>
            <a:pPr lvl="0"/>
            <a:r>
              <a:rPr lang="en-US" noProof="0"/>
              <a:t>+49 123 456 789</a:t>
            </a:r>
          </a:p>
        </p:txBody>
      </p:sp>
      <p:sp>
        <p:nvSpPr>
          <p:cNvPr id="5" name="Text Placeholder 4">
            <a:extLst>
              <a:ext uri="{FF2B5EF4-FFF2-40B4-BE49-F238E27FC236}">
                <a16:creationId xmlns:a16="http://schemas.microsoft.com/office/drawing/2014/main" id="{1825A1DF-3F53-0B42-BF73-DE55C795DE79}"/>
              </a:ext>
            </a:extLst>
          </p:cNvPr>
          <p:cNvSpPr>
            <a:spLocks noGrp="1"/>
          </p:cNvSpPr>
          <p:nvPr>
            <p:ph type="body" sz="quarter" idx="60" hasCustomPrompt="1"/>
          </p:nvPr>
        </p:nvSpPr>
        <p:spPr>
          <a:xfrm>
            <a:off x="1792576" y="1682897"/>
            <a:ext cx="1362006" cy="264688"/>
          </a:xfrm>
          <a:solidFill>
            <a:schemeClr val="bg1"/>
          </a:solidFill>
        </p:spPr>
        <p:txBody>
          <a:bodyPr lIns="108000" rIns="108000"/>
          <a:lstStyle>
            <a:lvl1pPr algn="ctr">
              <a:buNone/>
              <a:defRPr sz="1600"/>
            </a:lvl1pPr>
          </a:lstStyle>
          <a:p>
            <a:pPr lvl="0"/>
            <a:r>
              <a:rPr lang="en-GB"/>
              <a:t>Leadership</a:t>
            </a:r>
            <a:endParaRPr lang="en-US"/>
          </a:p>
        </p:txBody>
      </p:sp>
      <p:cxnSp>
        <p:nvCxnSpPr>
          <p:cNvPr id="82" name="Straight Connector 81">
            <a:extLst>
              <a:ext uri="{FF2B5EF4-FFF2-40B4-BE49-F238E27FC236}">
                <a16:creationId xmlns:a16="http://schemas.microsoft.com/office/drawing/2014/main" id="{4F5EBE28-D1E8-4E4A-8840-5AA60F92A86C}"/>
              </a:ext>
            </a:extLst>
          </p:cNvPr>
          <p:cNvCxnSpPr>
            <a:cxnSpLocks/>
          </p:cNvCxnSpPr>
          <p:nvPr userDrawn="1"/>
        </p:nvCxnSpPr>
        <p:spPr>
          <a:xfrm>
            <a:off x="4365265" y="1811002"/>
            <a:ext cx="709489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3" name="Text Placeholder 4">
            <a:extLst>
              <a:ext uri="{FF2B5EF4-FFF2-40B4-BE49-F238E27FC236}">
                <a16:creationId xmlns:a16="http://schemas.microsoft.com/office/drawing/2014/main" id="{8F30C5BE-16C7-C540-BC7B-360C6B3F5D03}"/>
              </a:ext>
            </a:extLst>
          </p:cNvPr>
          <p:cNvSpPr>
            <a:spLocks noGrp="1"/>
          </p:cNvSpPr>
          <p:nvPr>
            <p:ph type="body" sz="quarter" idx="61" hasCustomPrompt="1"/>
          </p:nvPr>
        </p:nvSpPr>
        <p:spPr>
          <a:xfrm>
            <a:off x="7552691" y="1682896"/>
            <a:ext cx="764050" cy="264688"/>
          </a:xfrm>
          <a:solidFill>
            <a:schemeClr val="bg1"/>
          </a:solidFill>
        </p:spPr>
        <p:txBody>
          <a:bodyPr lIns="108000" rIns="108000"/>
          <a:lstStyle>
            <a:lvl1pPr algn="ctr">
              <a:buNone/>
              <a:defRPr sz="1600"/>
            </a:lvl1pPr>
          </a:lstStyle>
          <a:p>
            <a:pPr lvl="0"/>
            <a:r>
              <a:rPr lang="en-GB"/>
              <a:t>Staff</a:t>
            </a:r>
            <a:endParaRPr lang="en-US"/>
          </a:p>
        </p:txBody>
      </p:sp>
      <p:sp>
        <p:nvSpPr>
          <p:cNvPr id="84" name="Slide Number Placeholder 5">
            <a:extLst>
              <a:ext uri="{FF2B5EF4-FFF2-40B4-BE49-F238E27FC236}">
                <a16:creationId xmlns:a16="http://schemas.microsoft.com/office/drawing/2014/main" id="{8476600C-F1CA-A047-9BD0-B2F3C22CA3CB}"/>
              </a:ext>
            </a:extLst>
          </p:cNvPr>
          <p:cNvSpPr>
            <a:spLocks noGrp="1"/>
          </p:cNvSpPr>
          <p:nvPr>
            <p:ph type="sldNum" sz="quarter" idx="4"/>
          </p:nvPr>
        </p:nvSpPr>
        <p:spPr>
          <a:xfrm>
            <a:off x="11171275" y="6294734"/>
            <a:ext cx="288888" cy="123112"/>
          </a:xfrm>
          <a:prstGeom prst="rect">
            <a:avLst/>
          </a:prstGeom>
        </p:spPr>
        <p:txBody>
          <a:bodyPr vert="horz" wrap="square" lIns="0" tIns="0" rIns="0" bIns="0" rtlCol="0" anchor="t">
            <a:spAutoFit/>
          </a:bodyPr>
          <a:lstStyle>
            <a:lvl1pPr algn="r">
              <a:defRPr sz="800">
                <a:solidFill>
                  <a:schemeClr val="tx1"/>
                </a:solidFill>
                <a:latin typeface="Poppins SemiBold" panose="00000700000000000000" pitchFamily="2" charset="0"/>
                <a:cs typeface="Poppins SemiBold" panose="00000700000000000000" pitchFamily="2" charset="0"/>
              </a:defRPr>
            </a:lvl1pPr>
          </a:lstStyle>
          <a:p>
            <a:pPr algn="r"/>
            <a:fld id="{866D8E11-A83D-46AC-BA35-C493C365AC69}" type="slidenum">
              <a:rPr lang="en-US" smtClean="0"/>
              <a:pPr algn="r"/>
              <a:t>‹#›</a:t>
            </a:fld>
            <a:endParaRPr lang="en-US"/>
          </a:p>
        </p:txBody>
      </p:sp>
      <p:pic>
        <p:nvPicPr>
          <p:cNvPr id="86" name="Graphic 85">
            <a:extLst>
              <a:ext uri="{FF2B5EF4-FFF2-40B4-BE49-F238E27FC236}">
                <a16:creationId xmlns:a16="http://schemas.microsoft.com/office/drawing/2014/main" id="{F42A3D1E-E150-7249-85E8-1E590F44D4E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67542" y="6184072"/>
            <a:ext cx="465932" cy="268807"/>
          </a:xfrm>
          <a:prstGeom prst="rect">
            <a:avLst/>
          </a:prstGeom>
        </p:spPr>
      </p:pic>
      <p:sp>
        <p:nvSpPr>
          <p:cNvPr id="87" name="Title Placeholder 22">
            <a:extLst>
              <a:ext uri="{FF2B5EF4-FFF2-40B4-BE49-F238E27FC236}">
                <a16:creationId xmlns:a16="http://schemas.microsoft.com/office/drawing/2014/main" id="{D366AD1F-3B81-7D4A-9502-B18BDFB3FB9F}"/>
              </a:ext>
            </a:extLst>
          </p:cNvPr>
          <p:cNvSpPr>
            <a:spLocks noGrp="1"/>
          </p:cNvSpPr>
          <p:nvPr>
            <p:ph type="title" hasCustomPrompt="1"/>
          </p:nvPr>
        </p:nvSpPr>
        <p:spPr>
          <a:xfrm>
            <a:off x="731837" y="630659"/>
            <a:ext cx="10728326" cy="455509"/>
          </a:xfrm>
          <a:prstGeom prst="rect">
            <a:avLst/>
          </a:prstGeom>
        </p:spPr>
        <p:txBody>
          <a:bodyPr vert="horz" wrap="square" lIns="0" tIns="0" rIns="0" bIns="0" rtlCol="0" anchor="ctr">
            <a:spAutoFit/>
          </a:bodyPr>
          <a:lstStyle/>
          <a:p>
            <a:r>
              <a:rPr lang="en-US"/>
              <a:t>This is a headline</a:t>
            </a:r>
          </a:p>
        </p:txBody>
      </p:sp>
      <p:grpSp>
        <p:nvGrpSpPr>
          <p:cNvPr id="85" name="Group 84">
            <a:extLst>
              <a:ext uri="{FF2B5EF4-FFF2-40B4-BE49-F238E27FC236}">
                <a16:creationId xmlns:a16="http://schemas.microsoft.com/office/drawing/2014/main" id="{CDB7C57E-A6B9-174D-AA70-6CE5EEB6165D}"/>
              </a:ext>
            </a:extLst>
          </p:cNvPr>
          <p:cNvGrpSpPr/>
          <p:nvPr userDrawn="1"/>
        </p:nvGrpSpPr>
        <p:grpSpPr>
          <a:xfrm rot="16200000">
            <a:off x="6061664" y="-6061660"/>
            <a:ext cx="68678" cy="12192005"/>
            <a:chOff x="4713353" y="-1"/>
            <a:chExt cx="73891" cy="6858002"/>
          </a:xfrm>
        </p:grpSpPr>
        <p:sp>
          <p:nvSpPr>
            <p:cNvPr id="88" name="Rectangle 87">
              <a:extLst>
                <a:ext uri="{FF2B5EF4-FFF2-40B4-BE49-F238E27FC236}">
                  <a16:creationId xmlns:a16="http://schemas.microsoft.com/office/drawing/2014/main" id="{C41EC47E-2F31-8940-9ED0-777B287D87C5}"/>
                </a:ext>
              </a:extLst>
            </p:cNvPr>
            <p:cNvSpPr/>
            <p:nvPr userDrawn="1"/>
          </p:nvSpPr>
          <p:spPr>
            <a:xfrm>
              <a:off x="4713353" y="-1"/>
              <a:ext cx="73890" cy="411659"/>
            </a:xfrm>
            <a:prstGeom prst="rect">
              <a:avLst/>
            </a:prstGeom>
            <a:solidFill>
              <a:srgbClr val="245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8FA22B02-61F5-B04E-94B0-B5FD6265F5D4}"/>
                </a:ext>
              </a:extLst>
            </p:cNvPr>
            <p:cNvSpPr/>
            <p:nvPr userDrawn="1"/>
          </p:nvSpPr>
          <p:spPr>
            <a:xfrm>
              <a:off x="4713354" y="1089421"/>
              <a:ext cx="73889" cy="3393281"/>
            </a:xfrm>
            <a:prstGeom prst="rect">
              <a:avLst/>
            </a:prstGeom>
            <a:solidFill>
              <a:srgbClr val="30B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2A24F8B3-7A16-9045-A2CD-4862AB03FBBD}"/>
                </a:ext>
              </a:extLst>
            </p:cNvPr>
            <p:cNvSpPr/>
            <p:nvPr userDrawn="1"/>
          </p:nvSpPr>
          <p:spPr>
            <a:xfrm>
              <a:off x="4713354" y="4482703"/>
              <a:ext cx="73889" cy="677762"/>
            </a:xfrm>
            <a:prstGeom prst="rect">
              <a:avLst/>
            </a:prstGeom>
            <a:solidFill>
              <a:srgbClr val="FE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2BC5BA13-76FF-7E4A-B402-1BFAB2170FC0}"/>
                </a:ext>
              </a:extLst>
            </p:cNvPr>
            <p:cNvSpPr/>
            <p:nvPr userDrawn="1"/>
          </p:nvSpPr>
          <p:spPr>
            <a:xfrm>
              <a:off x="4713354" y="5160465"/>
              <a:ext cx="73887" cy="1697536"/>
            </a:xfrm>
            <a:prstGeom prst="rect">
              <a:avLst/>
            </a:prstGeom>
            <a:solidFill>
              <a:srgbClr val="0C32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DA5BC3DA-E470-9B44-B244-E9F3C8FA0940}"/>
                </a:ext>
              </a:extLst>
            </p:cNvPr>
            <p:cNvSpPr/>
            <p:nvPr userDrawn="1"/>
          </p:nvSpPr>
          <p:spPr>
            <a:xfrm>
              <a:off x="4713356" y="411657"/>
              <a:ext cx="73888" cy="6777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2772633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ivider Slide | Image | Green">
    <p:bg>
      <p:bgPr>
        <a:solidFill>
          <a:srgbClr val="0C322C"/>
        </a:solidFill>
        <a:effectLst/>
      </p:bgPr>
    </p:bg>
    <p:spTree>
      <p:nvGrpSpPr>
        <p:cNvPr id="1" name=""/>
        <p:cNvGrpSpPr/>
        <p:nvPr/>
      </p:nvGrpSpPr>
      <p:grpSpPr>
        <a:xfrm>
          <a:off x="0" y="0"/>
          <a:ext cx="0" cy="0"/>
          <a:chOff x="0" y="0"/>
          <a:chExt cx="0" cy="0"/>
        </a:xfrm>
      </p:grpSpPr>
      <p:sp>
        <p:nvSpPr>
          <p:cNvPr id="17" name="Rectangle 16"/>
          <p:cNvSpPr/>
          <p:nvPr userDrawn="1"/>
        </p:nvSpPr>
        <p:spPr>
          <a:xfrm>
            <a:off x="1" y="4689475"/>
            <a:ext cx="5556250" cy="2168525"/>
          </a:xfrm>
          <a:prstGeom prst="rect">
            <a:avLst/>
          </a:prstGeom>
          <a:solidFill>
            <a:srgbClr val="30B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15"/>
          <p:cNvSpPr>
            <a:spLocks noGrp="1"/>
          </p:cNvSpPr>
          <p:nvPr>
            <p:ph type="pic" sz="quarter" idx="13" hasCustomPrompt="1"/>
          </p:nvPr>
        </p:nvSpPr>
        <p:spPr>
          <a:xfrm>
            <a:off x="5556250" y="68684"/>
            <a:ext cx="6635750" cy="6789315"/>
          </a:xfrm>
          <a:prstGeom prst="rect">
            <a:avLst/>
          </a:prstGeom>
          <a:solidFill>
            <a:srgbClr val="175D51"/>
          </a:solidFill>
        </p:spPr>
        <p:txBody>
          <a:bodyPr bIns="1404000" anchor="ctr"/>
          <a:lstStyle>
            <a:lvl1pPr marL="0" indent="0" algn="ctr">
              <a:buNone/>
              <a:defRPr sz="1800">
                <a:solidFill>
                  <a:schemeClr val="bg1"/>
                </a:solidFill>
                <a:latin typeface="Poppins" panose="00000500000000000000" pitchFamily="2" charset="0"/>
                <a:cs typeface="Poppins" panose="00000500000000000000" pitchFamily="2" charset="0"/>
              </a:defRPr>
            </a:lvl1pPr>
          </a:lstStyle>
          <a:p>
            <a:r>
              <a:rPr lang="en-AU"/>
              <a:t>Insert Image</a:t>
            </a:r>
            <a:endParaRPr lang="en-US"/>
          </a:p>
        </p:txBody>
      </p:sp>
      <p:sp>
        <p:nvSpPr>
          <p:cNvPr id="18" name="Text Placeholder 24"/>
          <p:cNvSpPr>
            <a:spLocks noGrp="1"/>
          </p:cNvSpPr>
          <p:nvPr>
            <p:ph type="body" sz="quarter" idx="15" hasCustomPrompt="1"/>
          </p:nvPr>
        </p:nvSpPr>
        <p:spPr>
          <a:xfrm>
            <a:off x="731838" y="5023995"/>
            <a:ext cx="3458936" cy="914096"/>
          </a:xfrm>
          <a:prstGeom prst="rect">
            <a:avLst/>
          </a:prstGeom>
        </p:spPr>
        <p:txBody>
          <a:bodyPr lIns="0" tIns="0" rIns="0" bIns="0" anchor="t"/>
          <a:lstStyle>
            <a:lvl1pPr marL="0" indent="0">
              <a:lnSpc>
                <a:spcPct val="110000"/>
              </a:lnSpc>
              <a:spcBef>
                <a:spcPts val="0"/>
              </a:spcBef>
              <a:spcAft>
                <a:spcPts val="1000"/>
              </a:spcAft>
              <a:buNone/>
              <a:defRPr sz="1800" baseline="0">
                <a:solidFill>
                  <a:schemeClr val="bg1"/>
                </a:solidFill>
                <a:latin typeface="Poppins Light" panose="00000400000000000000" pitchFamily="2" charset="0"/>
                <a:cs typeface="Poppins Light" panose="00000400000000000000" pitchFamily="2" charset="0"/>
              </a:defRPr>
            </a:lvl1pPr>
          </a:lstStyle>
          <a:p>
            <a:pPr lvl="0"/>
            <a:r>
              <a:rPr lang="en-US"/>
              <a:t>This is a subheading. 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p:txBody>
      </p:sp>
      <p:sp>
        <p:nvSpPr>
          <p:cNvPr id="19" name="Text Placeholder 20"/>
          <p:cNvSpPr>
            <a:spLocks noGrp="1"/>
          </p:cNvSpPr>
          <p:nvPr>
            <p:ph type="body" sz="quarter" idx="16" hasCustomPrompt="1"/>
          </p:nvPr>
        </p:nvSpPr>
        <p:spPr>
          <a:xfrm>
            <a:off x="731838" y="2747145"/>
            <a:ext cx="3765733" cy="1341906"/>
          </a:xfrm>
          <a:prstGeom prst="rect">
            <a:avLst/>
          </a:prstGeom>
        </p:spPr>
        <p:txBody>
          <a:bodyPr wrap="square" lIns="0" tIns="0" rIns="0" bIns="0" anchor="b">
            <a:spAutoFit/>
          </a:bodyPr>
          <a:lstStyle>
            <a:lvl1pPr marL="0" indent="0">
              <a:lnSpc>
                <a:spcPct val="90000"/>
              </a:lnSpc>
              <a:spcBef>
                <a:spcPts val="0"/>
              </a:spcBef>
              <a:spcAft>
                <a:spcPts val="1000"/>
              </a:spcAft>
              <a:buNone/>
              <a:defRPr sz="3200" baseline="0">
                <a:solidFill>
                  <a:schemeClr val="bg1"/>
                </a:solidFill>
                <a:latin typeface="Poppins Medium" panose="00000600000000000000" pitchFamily="2" charset="0"/>
                <a:cs typeface="Poppins Medium" panose="00000600000000000000" pitchFamily="2" charset="0"/>
              </a:defRPr>
            </a:lvl1pPr>
          </a:lstStyle>
          <a:p>
            <a:pPr lvl="0"/>
            <a:r>
              <a:rPr lang="en-US"/>
              <a:t>This is a multi line heading for the divider.</a:t>
            </a:r>
          </a:p>
        </p:txBody>
      </p:sp>
      <p:sp>
        <p:nvSpPr>
          <p:cNvPr id="21" name="TextBox 20"/>
          <p:cNvSpPr txBox="1"/>
          <p:nvPr userDrawn="1"/>
        </p:nvSpPr>
        <p:spPr>
          <a:xfrm>
            <a:off x="1194060" y="6294735"/>
            <a:ext cx="1230164" cy="123111"/>
          </a:xfrm>
          <a:prstGeom prst="rect">
            <a:avLst/>
          </a:prstGeom>
          <a:noFill/>
        </p:spPr>
        <p:txBody>
          <a:bodyPr wrap="square" lIns="0" tIns="0" rIns="0" bIns="0" rtlCol="0" anchor="t">
            <a:spAutoFit/>
          </a:bodyPr>
          <a:lstStyle/>
          <a:p>
            <a:r>
              <a:rPr lang="en-AU" sz="800">
                <a:solidFill>
                  <a:schemeClr val="bg1"/>
                </a:solidFill>
                <a:latin typeface="Poppins" panose="00000500000000000000" pitchFamily="2" charset="0"/>
                <a:cs typeface="Poppins" panose="00000500000000000000" pitchFamily="2" charset="0"/>
              </a:rPr>
              <a:t>Copyright © SUSE 2021 </a:t>
            </a:r>
          </a:p>
        </p:txBody>
      </p:sp>
      <p:pic>
        <p:nvPicPr>
          <p:cNvPr id="13" name="Graphic 12">
            <a:extLst>
              <a:ext uri="{FF2B5EF4-FFF2-40B4-BE49-F238E27FC236}">
                <a16:creationId xmlns:a16="http://schemas.microsoft.com/office/drawing/2014/main" id="{1A1EE5D5-02E9-2C40-A48B-2FEF7B721A3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67542" y="6184072"/>
            <a:ext cx="465932" cy="268806"/>
          </a:xfrm>
          <a:prstGeom prst="rect">
            <a:avLst/>
          </a:prstGeom>
        </p:spPr>
      </p:pic>
      <p:grpSp>
        <p:nvGrpSpPr>
          <p:cNvPr id="14" name="Group 13">
            <a:extLst>
              <a:ext uri="{FF2B5EF4-FFF2-40B4-BE49-F238E27FC236}">
                <a16:creationId xmlns:a16="http://schemas.microsoft.com/office/drawing/2014/main" id="{014FC823-BAA7-0D47-BD6B-FC0633B2CFEC}"/>
              </a:ext>
            </a:extLst>
          </p:cNvPr>
          <p:cNvGrpSpPr/>
          <p:nvPr userDrawn="1"/>
        </p:nvGrpSpPr>
        <p:grpSpPr>
          <a:xfrm rot="16200000">
            <a:off x="6061665" y="-6061660"/>
            <a:ext cx="68678" cy="12192005"/>
            <a:chOff x="4713353" y="-1"/>
            <a:chExt cx="73891" cy="6858002"/>
          </a:xfrm>
        </p:grpSpPr>
        <p:sp>
          <p:nvSpPr>
            <p:cNvPr id="15" name="Rectangle 14">
              <a:extLst>
                <a:ext uri="{FF2B5EF4-FFF2-40B4-BE49-F238E27FC236}">
                  <a16:creationId xmlns:a16="http://schemas.microsoft.com/office/drawing/2014/main" id="{9126D6CF-A1C1-0644-80F6-0E805D6C541E}"/>
                </a:ext>
              </a:extLst>
            </p:cNvPr>
            <p:cNvSpPr/>
            <p:nvPr userDrawn="1"/>
          </p:nvSpPr>
          <p:spPr>
            <a:xfrm>
              <a:off x="4713353" y="-1"/>
              <a:ext cx="73890" cy="411659"/>
            </a:xfrm>
            <a:prstGeom prst="rect">
              <a:avLst/>
            </a:prstGeom>
            <a:solidFill>
              <a:srgbClr val="245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A58D322-A3C0-B74B-9931-C3C558C74CDD}"/>
                </a:ext>
              </a:extLst>
            </p:cNvPr>
            <p:cNvSpPr/>
            <p:nvPr userDrawn="1"/>
          </p:nvSpPr>
          <p:spPr>
            <a:xfrm>
              <a:off x="4713357" y="1089421"/>
              <a:ext cx="73886" cy="2035968"/>
            </a:xfrm>
            <a:prstGeom prst="rect">
              <a:avLst/>
            </a:prstGeom>
            <a:solidFill>
              <a:srgbClr val="30B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5EE8A09-B263-1F4C-9278-E7366AED8C0F}"/>
                </a:ext>
              </a:extLst>
            </p:cNvPr>
            <p:cNvSpPr/>
            <p:nvPr userDrawn="1"/>
          </p:nvSpPr>
          <p:spPr>
            <a:xfrm>
              <a:off x="4713357" y="3125390"/>
              <a:ext cx="73887" cy="2035076"/>
            </a:xfrm>
            <a:prstGeom prst="rect">
              <a:avLst/>
            </a:prstGeom>
            <a:solidFill>
              <a:srgbClr val="FE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9CE98E5-F478-8046-A456-89F96D4D2B99}"/>
                </a:ext>
              </a:extLst>
            </p:cNvPr>
            <p:cNvSpPr/>
            <p:nvPr userDrawn="1"/>
          </p:nvSpPr>
          <p:spPr>
            <a:xfrm>
              <a:off x="4713354" y="5160465"/>
              <a:ext cx="73887" cy="16975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3696992-D6C2-BC42-A230-BACBEE2D5712}"/>
                </a:ext>
              </a:extLst>
            </p:cNvPr>
            <p:cNvSpPr/>
            <p:nvPr userDrawn="1"/>
          </p:nvSpPr>
          <p:spPr>
            <a:xfrm>
              <a:off x="4713357" y="411658"/>
              <a:ext cx="73887" cy="67776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3413985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Divider Slide | Infinity Stream | Green">
    <p:bg>
      <p:bgPr>
        <a:solidFill>
          <a:srgbClr val="0C322C"/>
        </a:solidFill>
        <a:effectLst/>
      </p:bgPr>
    </p:bg>
    <p:spTree>
      <p:nvGrpSpPr>
        <p:cNvPr id="1" name=""/>
        <p:cNvGrpSpPr/>
        <p:nvPr/>
      </p:nvGrpSpPr>
      <p:grpSpPr>
        <a:xfrm>
          <a:off x="0" y="0"/>
          <a:ext cx="0" cy="0"/>
          <a:chOff x="0" y="0"/>
          <a:chExt cx="0" cy="0"/>
        </a:xfrm>
      </p:grpSpPr>
      <p:grpSp>
        <p:nvGrpSpPr>
          <p:cNvPr id="13" name="Group 12"/>
          <p:cNvGrpSpPr/>
          <p:nvPr userDrawn="1"/>
        </p:nvGrpSpPr>
        <p:grpSpPr>
          <a:xfrm>
            <a:off x="5556250" y="318977"/>
            <a:ext cx="6635750" cy="6539023"/>
            <a:chOff x="0" y="3249046"/>
            <a:chExt cx="12192000" cy="3592226"/>
          </a:xfrm>
        </p:grpSpPr>
        <p:sp>
          <p:nvSpPr>
            <p:cNvPr id="14" name="Rectangle 13"/>
            <p:cNvSpPr/>
            <p:nvPr userDrawn="1"/>
          </p:nvSpPr>
          <p:spPr>
            <a:xfrm>
              <a:off x="0" y="3249046"/>
              <a:ext cx="12192000" cy="45719"/>
            </a:xfrm>
            <a:prstGeom prst="rect">
              <a:avLst/>
            </a:prstGeom>
            <a:solidFill>
              <a:srgbClr val="12E8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15" name="Rectangle 14"/>
            <p:cNvSpPr/>
            <p:nvPr userDrawn="1"/>
          </p:nvSpPr>
          <p:spPr>
            <a:xfrm>
              <a:off x="0" y="3606387"/>
              <a:ext cx="12192000" cy="92784"/>
            </a:xfrm>
            <a:prstGeom prst="rect">
              <a:avLst/>
            </a:prstGeom>
            <a:solidFill>
              <a:srgbClr val="245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0" y="3698756"/>
              <a:ext cx="12192000" cy="45719"/>
            </a:xfrm>
            <a:prstGeom prst="rect">
              <a:avLst/>
            </a:prstGeom>
            <a:solidFill>
              <a:srgbClr val="12E8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24" name="Rectangle 23"/>
            <p:cNvSpPr/>
            <p:nvPr userDrawn="1"/>
          </p:nvSpPr>
          <p:spPr>
            <a:xfrm>
              <a:off x="0" y="3411486"/>
              <a:ext cx="12192000" cy="110059"/>
            </a:xfrm>
            <a:prstGeom prst="rect">
              <a:avLst/>
            </a:prstGeom>
            <a:solidFill>
              <a:srgbClr val="30B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25" name="Rectangle 24"/>
            <p:cNvSpPr/>
            <p:nvPr userDrawn="1"/>
          </p:nvSpPr>
          <p:spPr>
            <a:xfrm>
              <a:off x="0" y="3745306"/>
              <a:ext cx="12192000" cy="45719"/>
            </a:xfrm>
            <a:prstGeom prst="rect">
              <a:avLst/>
            </a:prstGeom>
            <a:solidFill>
              <a:srgbClr val="FE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26" name="Rectangle 25"/>
            <p:cNvSpPr/>
            <p:nvPr userDrawn="1"/>
          </p:nvSpPr>
          <p:spPr>
            <a:xfrm>
              <a:off x="0" y="3816200"/>
              <a:ext cx="12192000" cy="45719"/>
            </a:xfrm>
            <a:prstGeom prst="rect">
              <a:avLst/>
            </a:prstGeom>
            <a:solidFill>
              <a:srgbClr val="245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27" name="Rectangle 26"/>
            <p:cNvSpPr/>
            <p:nvPr userDrawn="1"/>
          </p:nvSpPr>
          <p:spPr>
            <a:xfrm>
              <a:off x="0" y="3955671"/>
              <a:ext cx="12192000" cy="45719"/>
            </a:xfrm>
            <a:prstGeom prst="rect">
              <a:avLst/>
            </a:prstGeom>
            <a:solidFill>
              <a:srgbClr val="12E8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28" name="Rectangle 27"/>
            <p:cNvSpPr/>
            <p:nvPr userDrawn="1"/>
          </p:nvSpPr>
          <p:spPr>
            <a:xfrm>
              <a:off x="0" y="3997397"/>
              <a:ext cx="12192000" cy="16098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29" name="Rectangle 28"/>
            <p:cNvSpPr/>
            <p:nvPr userDrawn="1"/>
          </p:nvSpPr>
          <p:spPr>
            <a:xfrm>
              <a:off x="0" y="4200108"/>
              <a:ext cx="12192000" cy="45719"/>
            </a:xfrm>
            <a:prstGeom prst="rect">
              <a:avLst/>
            </a:prstGeom>
            <a:solidFill>
              <a:srgbClr val="FE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30" name="Rectangle 29"/>
            <p:cNvSpPr/>
            <p:nvPr userDrawn="1"/>
          </p:nvSpPr>
          <p:spPr>
            <a:xfrm>
              <a:off x="0" y="4245827"/>
              <a:ext cx="12192000" cy="2748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31" name="Rectangle 30"/>
            <p:cNvSpPr/>
            <p:nvPr userDrawn="1"/>
          </p:nvSpPr>
          <p:spPr>
            <a:xfrm>
              <a:off x="0" y="4520685"/>
              <a:ext cx="12192000" cy="68935"/>
            </a:xfrm>
            <a:prstGeom prst="rect">
              <a:avLst/>
            </a:prstGeom>
            <a:solidFill>
              <a:srgbClr val="192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32" name="Rectangle 31"/>
            <p:cNvSpPr/>
            <p:nvPr userDrawn="1"/>
          </p:nvSpPr>
          <p:spPr>
            <a:xfrm>
              <a:off x="0" y="4589620"/>
              <a:ext cx="12192000" cy="45719"/>
            </a:xfrm>
            <a:prstGeom prst="rect">
              <a:avLst/>
            </a:prstGeom>
            <a:solidFill>
              <a:srgbClr val="FE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33" name="Rectangle 32"/>
            <p:cNvSpPr/>
            <p:nvPr userDrawn="1"/>
          </p:nvSpPr>
          <p:spPr>
            <a:xfrm>
              <a:off x="0" y="4768101"/>
              <a:ext cx="12192000" cy="45719"/>
            </a:xfrm>
            <a:prstGeom prst="rect">
              <a:avLst/>
            </a:prstGeom>
            <a:solidFill>
              <a:srgbClr val="30B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34" name="Rectangle 33"/>
            <p:cNvSpPr/>
            <p:nvPr userDrawn="1"/>
          </p:nvSpPr>
          <p:spPr>
            <a:xfrm>
              <a:off x="0" y="4840031"/>
              <a:ext cx="12192000" cy="124437"/>
            </a:xfrm>
            <a:prstGeom prst="rect">
              <a:avLst/>
            </a:prstGeom>
            <a:solidFill>
              <a:srgbClr val="192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35" name="Rectangle 34"/>
            <p:cNvSpPr/>
            <p:nvPr userDrawn="1"/>
          </p:nvSpPr>
          <p:spPr>
            <a:xfrm>
              <a:off x="0" y="5063816"/>
              <a:ext cx="12192000" cy="45719"/>
            </a:xfrm>
            <a:prstGeom prst="rect">
              <a:avLst/>
            </a:prstGeom>
            <a:solidFill>
              <a:srgbClr val="30B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36" name="Rectangle 35"/>
            <p:cNvSpPr/>
            <p:nvPr userDrawn="1"/>
          </p:nvSpPr>
          <p:spPr>
            <a:xfrm>
              <a:off x="0" y="5132442"/>
              <a:ext cx="12192000" cy="76441"/>
            </a:xfrm>
            <a:prstGeom prst="rect">
              <a:avLst/>
            </a:prstGeom>
            <a:solidFill>
              <a:srgbClr val="12E8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37" name="Rectangle 36"/>
            <p:cNvSpPr/>
            <p:nvPr userDrawn="1"/>
          </p:nvSpPr>
          <p:spPr>
            <a:xfrm>
              <a:off x="0" y="5246253"/>
              <a:ext cx="12192000" cy="69785"/>
            </a:xfrm>
            <a:prstGeom prst="rect">
              <a:avLst/>
            </a:prstGeom>
            <a:solidFill>
              <a:srgbClr val="FE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38" name="Rectangle 37"/>
            <p:cNvSpPr/>
            <p:nvPr userDrawn="1"/>
          </p:nvSpPr>
          <p:spPr>
            <a:xfrm>
              <a:off x="0" y="5330494"/>
              <a:ext cx="12192000" cy="54479"/>
            </a:xfrm>
            <a:prstGeom prst="rect">
              <a:avLst/>
            </a:prstGeom>
            <a:solidFill>
              <a:srgbClr val="245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39" name="Rectangle 38"/>
            <p:cNvSpPr/>
            <p:nvPr userDrawn="1"/>
          </p:nvSpPr>
          <p:spPr>
            <a:xfrm>
              <a:off x="0" y="5400393"/>
              <a:ext cx="12192000" cy="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40" name="Rectangle 39"/>
            <p:cNvSpPr/>
            <p:nvPr userDrawn="1"/>
          </p:nvSpPr>
          <p:spPr>
            <a:xfrm>
              <a:off x="0" y="5504598"/>
              <a:ext cx="12192000" cy="36000"/>
            </a:xfrm>
            <a:prstGeom prst="rect">
              <a:avLst/>
            </a:prstGeom>
            <a:solidFill>
              <a:srgbClr val="30B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41" name="Rectangle 40"/>
            <p:cNvSpPr/>
            <p:nvPr userDrawn="1"/>
          </p:nvSpPr>
          <p:spPr>
            <a:xfrm>
              <a:off x="0" y="5600224"/>
              <a:ext cx="12192000" cy="80464"/>
            </a:xfrm>
            <a:prstGeom prst="rect">
              <a:avLst/>
            </a:prstGeom>
            <a:solidFill>
              <a:srgbClr val="192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42" name="Rectangle 41"/>
            <p:cNvSpPr/>
            <p:nvPr userDrawn="1"/>
          </p:nvSpPr>
          <p:spPr>
            <a:xfrm>
              <a:off x="0" y="5692797"/>
              <a:ext cx="12192000" cy="36000"/>
            </a:xfrm>
            <a:prstGeom prst="rect">
              <a:avLst/>
            </a:prstGeom>
            <a:solidFill>
              <a:srgbClr val="30B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43" name="Rectangle 42"/>
            <p:cNvSpPr/>
            <p:nvPr userDrawn="1"/>
          </p:nvSpPr>
          <p:spPr>
            <a:xfrm>
              <a:off x="0" y="5789097"/>
              <a:ext cx="12192000" cy="36000"/>
            </a:xfrm>
            <a:prstGeom prst="rect">
              <a:avLst/>
            </a:prstGeom>
            <a:solidFill>
              <a:srgbClr val="FE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44" name="Rectangle 43"/>
            <p:cNvSpPr/>
            <p:nvPr userDrawn="1"/>
          </p:nvSpPr>
          <p:spPr>
            <a:xfrm>
              <a:off x="0" y="5825097"/>
              <a:ext cx="12192000" cy="36000"/>
            </a:xfrm>
            <a:prstGeom prst="rect">
              <a:avLst/>
            </a:prstGeom>
            <a:solidFill>
              <a:srgbClr val="12E8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45" name="Rectangle 44"/>
            <p:cNvSpPr/>
            <p:nvPr userDrawn="1"/>
          </p:nvSpPr>
          <p:spPr>
            <a:xfrm>
              <a:off x="0" y="5861097"/>
              <a:ext cx="12192000" cy="1935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46" name="Rectangle 45"/>
            <p:cNvSpPr/>
            <p:nvPr userDrawn="1"/>
          </p:nvSpPr>
          <p:spPr>
            <a:xfrm>
              <a:off x="0" y="6090635"/>
              <a:ext cx="12192000" cy="1048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47" name="Rectangle 46"/>
            <p:cNvSpPr/>
            <p:nvPr userDrawn="1"/>
          </p:nvSpPr>
          <p:spPr>
            <a:xfrm>
              <a:off x="0" y="6195440"/>
              <a:ext cx="12192000" cy="36000"/>
            </a:xfrm>
            <a:prstGeom prst="rect">
              <a:avLst/>
            </a:prstGeom>
            <a:solidFill>
              <a:srgbClr val="192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48" name="Rectangle 47"/>
            <p:cNvSpPr/>
            <p:nvPr userDrawn="1"/>
          </p:nvSpPr>
          <p:spPr>
            <a:xfrm>
              <a:off x="0" y="6275251"/>
              <a:ext cx="12192000" cy="36000"/>
            </a:xfrm>
            <a:prstGeom prst="rect">
              <a:avLst/>
            </a:prstGeom>
            <a:solidFill>
              <a:srgbClr val="245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49" name="Rectangle 48"/>
            <p:cNvSpPr/>
            <p:nvPr userDrawn="1"/>
          </p:nvSpPr>
          <p:spPr>
            <a:xfrm>
              <a:off x="0" y="6311251"/>
              <a:ext cx="12192000" cy="36000"/>
            </a:xfrm>
            <a:prstGeom prst="rect">
              <a:avLst/>
            </a:prstGeom>
            <a:solidFill>
              <a:srgbClr val="FE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50" name="Rectangle 49"/>
            <p:cNvSpPr/>
            <p:nvPr userDrawn="1"/>
          </p:nvSpPr>
          <p:spPr>
            <a:xfrm>
              <a:off x="0" y="6347315"/>
              <a:ext cx="12192000" cy="80529"/>
            </a:xfrm>
            <a:prstGeom prst="rect">
              <a:avLst/>
            </a:prstGeom>
            <a:solidFill>
              <a:srgbClr val="30B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51" name="Rectangle 50"/>
            <p:cNvSpPr/>
            <p:nvPr userDrawn="1"/>
          </p:nvSpPr>
          <p:spPr>
            <a:xfrm>
              <a:off x="0" y="6475603"/>
              <a:ext cx="12192000" cy="62970"/>
            </a:xfrm>
            <a:prstGeom prst="rect">
              <a:avLst/>
            </a:prstGeom>
            <a:solidFill>
              <a:srgbClr val="192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52" name="Rectangle 51"/>
            <p:cNvSpPr/>
            <p:nvPr userDrawn="1"/>
          </p:nvSpPr>
          <p:spPr>
            <a:xfrm>
              <a:off x="0" y="6556534"/>
              <a:ext cx="12192000" cy="36000"/>
            </a:xfrm>
            <a:prstGeom prst="rect">
              <a:avLst/>
            </a:prstGeom>
            <a:solidFill>
              <a:srgbClr val="30B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53" name="Rectangle 52"/>
            <p:cNvSpPr/>
            <p:nvPr userDrawn="1"/>
          </p:nvSpPr>
          <p:spPr>
            <a:xfrm>
              <a:off x="0" y="6637673"/>
              <a:ext cx="12192000" cy="36000"/>
            </a:xfrm>
            <a:prstGeom prst="rect">
              <a:avLst/>
            </a:prstGeom>
            <a:solidFill>
              <a:srgbClr val="192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54" name="Rectangle 53"/>
            <p:cNvSpPr/>
            <p:nvPr userDrawn="1"/>
          </p:nvSpPr>
          <p:spPr>
            <a:xfrm>
              <a:off x="0" y="6674196"/>
              <a:ext cx="12192000" cy="64401"/>
            </a:xfrm>
            <a:prstGeom prst="rect">
              <a:avLst/>
            </a:prstGeom>
            <a:solidFill>
              <a:srgbClr val="245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55" name="Rectangle 54"/>
            <p:cNvSpPr/>
            <p:nvPr userDrawn="1"/>
          </p:nvSpPr>
          <p:spPr>
            <a:xfrm>
              <a:off x="0" y="6738597"/>
              <a:ext cx="12192000" cy="36000"/>
            </a:xfrm>
            <a:prstGeom prst="rect">
              <a:avLst/>
            </a:prstGeom>
            <a:solidFill>
              <a:srgbClr val="12E8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56" name="Rectangle 55"/>
            <p:cNvSpPr/>
            <p:nvPr userDrawn="1"/>
          </p:nvSpPr>
          <p:spPr>
            <a:xfrm>
              <a:off x="0" y="6805272"/>
              <a:ext cx="12192000" cy="36000"/>
            </a:xfrm>
            <a:prstGeom prst="rect">
              <a:avLst/>
            </a:prstGeom>
            <a:solidFill>
              <a:srgbClr val="FE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grpSp>
      <p:sp>
        <p:nvSpPr>
          <p:cNvPr id="57" name="Rectangle 56"/>
          <p:cNvSpPr/>
          <p:nvPr userDrawn="1"/>
        </p:nvSpPr>
        <p:spPr>
          <a:xfrm>
            <a:off x="1" y="4689475"/>
            <a:ext cx="5592726" cy="21685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Placeholder 24"/>
          <p:cNvSpPr>
            <a:spLocks noGrp="1"/>
          </p:cNvSpPr>
          <p:nvPr>
            <p:ph type="body" sz="quarter" idx="15" hasCustomPrompt="1"/>
          </p:nvPr>
        </p:nvSpPr>
        <p:spPr>
          <a:xfrm>
            <a:off x="731838" y="5023995"/>
            <a:ext cx="3458936" cy="720725"/>
          </a:xfrm>
          <a:prstGeom prst="rect">
            <a:avLst/>
          </a:prstGeom>
        </p:spPr>
        <p:txBody>
          <a:bodyPr lIns="0" tIns="0" rIns="0" bIns="0" anchor="t"/>
          <a:lstStyle>
            <a:lvl1pPr marL="0" indent="0">
              <a:lnSpc>
                <a:spcPct val="110000"/>
              </a:lnSpc>
              <a:spcBef>
                <a:spcPts val="0"/>
              </a:spcBef>
              <a:spcAft>
                <a:spcPts val="1000"/>
              </a:spcAft>
              <a:buNone/>
              <a:defRPr sz="1800" baseline="0">
                <a:solidFill>
                  <a:schemeClr val="bg1"/>
                </a:solidFill>
                <a:latin typeface="Poppins Light" panose="00000400000000000000" pitchFamily="2" charset="0"/>
                <a:cs typeface="Poppins Light" panose="00000400000000000000" pitchFamily="2" charset="0"/>
              </a:defRPr>
            </a:lvl1pPr>
          </a:lstStyle>
          <a:p>
            <a:pPr lvl="0"/>
            <a:r>
              <a:rPr lang="en-US"/>
              <a:t>This is a subheading. 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p:txBody>
      </p:sp>
      <p:sp>
        <p:nvSpPr>
          <p:cNvPr id="59" name="Text Placeholder 20">
            <a:extLst>
              <a:ext uri="{FF2B5EF4-FFF2-40B4-BE49-F238E27FC236}">
                <a16:creationId xmlns:a16="http://schemas.microsoft.com/office/drawing/2014/main" id="{E88A184D-33F6-7C41-AA71-C8EC8B8D6F7D}"/>
              </a:ext>
            </a:extLst>
          </p:cNvPr>
          <p:cNvSpPr>
            <a:spLocks noGrp="1"/>
          </p:cNvSpPr>
          <p:nvPr>
            <p:ph type="body" sz="quarter" idx="16" hasCustomPrompt="1"/>
          </p:nvPr>
        </p:nvSpPr>
        <p:spPr>
          <a:xfrm>
            <a:off x="731838" y="2747145"/>
            <a:ext cx="3765733" cy="1341906"/>
          </a:xfrm>
          <a:prstGeom prst="rect">
            <a:avLst/>
          </a:prstGeom>
        </p:spPr>
        <p:txBody>
          <a:bodyPr wrap="square" lIns="0" tIns="0" rIns="0" bIns="0" anchor="b">
            <a:spAutoFit/>
          </a:bodyPr>
          <a:lstStyle>
            <a:lvl1pPr marL="0" indent="0">
              <a:lnSpc>
                <a:spcPct val="90000"/>
              </a:lnSpc>
              <a:spcBef>
                <a:spcPts val="0"/>
              </a:spcBef>
              <a:spcAft>
                <a:spcPts val="1000"/>
              </a:spcAft>
              <a:buNone/>
              <a:defRPr sz="3200" baseline="0">
                <a:solidFill>
                  <a:schemeClr val="bg1"/>
                </a:solidFill>
                <a:latin typeface="Poppins Medium" panose="00000600000000000000" pitchFamily="2" charset="0"/>
                <a:cs typeface="Poppins Medium" panose="00000600000000000000" pitchFamily="2" charset="0"/>
              </a:defRPr>
            </a:lvl1pPr>
          </a:lstStyle>
          <a:p>
            <a:pPr lvl="0"/>
            <a:r>
              <a:rPr lang="en-US"/>
              <a:t>This is a multi line heading for the divider.</a:t>
            </a:r>
          </a:p>
        </p:txBody>
      </p:sp>
      <p:sp>
        <p:nvSpPr>
          <p:cNvPr id="63" name="TextBox 62">
            <a:extLst>
              <a:ext uri="{FF2B5EF4-FFF2-40B4-BE49-F238E27FC236}">
                <a16:creationId xmlns:a16="http://schemas.microsoft.com/office/drawing/2014/main" id="{15058845-EADF-1042-A237-ADF28AFD7D05}"/>
              </a:ext>
            </a:extLst>
          </p:cNvPr>
          <p:cNvSpPr txBox="1"/>
          <p:nvPr userDrawn="1"/>
        </p:nvSpPr>
        <p:spPr>
          <a:xfrm>
            <a:off x="1194060" y="6294735"/>
            <a:ext cx="1230164" cy="123111"/>
          </a:xfrm>
          <a:prstGeom prst="rect">
            <a:avLst/>
          </a:prstGeom>
          <a:noFill/>
        </p:spPr>
        <p:txBody>
          <a:bodyPr wrap="square" lIns="0" tIns="0" rIns="0" bIns="0" rtlCol="0" anchor="t">
            <a:spAutoFit/>
          </a:bodyPr>
          <a:lstStyle/>
          <a:p>
            <a:r>
              <a:rPr lang="en-AU" sz="800">
                <a:solidFill>
                  <a:schemeClr val="bg1"/>
                </a:solidFill>
                <a:latin typeface="Poppins" panose="00000500000000000000" pitchFamily="2" charset="0"/>
                <a:cs typeface="Poppins" panose="00000500000000000000" pitchFamily="2" charset="0"/>
              </a:rPr>
              <a:t>Copyright © SUSE 2021 </a:t>
            </a:r>
          </a:p>
        </p:txBody>
      </p:sp>
      <p:pic>
        <p:nvPicPr>
          <p:cNvPr id="62" name="Graphic 61">
            <a:extLst>
              <a:ext uri="{FF2B5EF4-FFF2-40B4-BE49-F238E27FC236}">
                <a16:creationId xmlns:a16="http://schemas.microsoft.com/office/drawing/2014/main" id="{00045CB3-607F-4D44-AEAC-7593D438717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67542" y="6184072"/>
            <a:ext cx="465932" cy="268806"/>
          </a:xfrm>
          <a:prstGeom prst="rect">
            <a:avLst/>
          </a:prstGeom>
        </p:spPr>
      </p:pic>
    </p:spTree>
    <p:extLst>
      <p:ext uri="{BB962C8B-B14F-4D97-AF65-F5344CB8AC3E}">
        <p14:creationId xmlns:p14="http://schemas.microsoft.com/office/powerpoint/2010/main" val="17773945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Divider Slide | Image | Blue">
    <p:bg>
      <p:bgPr>
        <a:solidFill>
          <a:schemeClr val="accent2"/>
        </a:solidFill>
        <a:effectLst/>
      </p:bgPr>
    </p:bg>
    <p:spTree>
      <p:nvGrpSpPr>
        <p:cNvPr id="1" name=""/>
        <p:cNvGrpSpPr/>
        <p:nvPr/>
      </p:nvGrpSpPr>
      <p:grpSpPr>
        <a:xfrm>
          <a:off x="0" y="0"/>
          <a:ext cx="0" cy="0"/>
          <a:chOff x="0" y="0"/>
          <a:chExt cx="0" cy="0"/>
        </a:xfrm>
      </p:grpSpPr>
      <p:sp>
        <p:nvSpPr>
          <p:cNvPr id="57" name="Rectangle 56"/>
          <p:cNvSpPr/>
          <p:nvPr userDrawn="1"/>
        </p:nvSpPr>
        <p:spPr>
          <a:xfrm>
            <a:off x="1" y="4689475"/>
            <a:ext cx="5592726" cy="21685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Placeholder 24"/>
          <p:cNvSpPr>
            <a:spLocks noGrp="1"/>
          </p:cNvSpPr>
          <p:nvPr>
            <p:ph type="body" sz="quarter" idx="15" hasCustomPrompt="1"/>
          </p:nvPr>
        </p:nvSpPr>
        <p:spPr>
          <a:xfrm>
            <a:off x="731838" y="5023995"/>
            <a:ext cx="3458936" cy="720725"/>
          </a:xfrm>
          <a:prstGeom prst="rect">
            <a:avLst/>
          </a:prstGeom>
        </p:spPr>
        <p:txBody>
          <a:bodyPr lIns="0" tIns="0" rIns="0" bIns="0" anchor="t"/>
          <a:lstStyle>
            <a:lvl1pPr marL="0" indent="0">
              <a:lnSpc>
                <a:spcPct val="110000"/>
              </a:lnSpc>
              <a:spcBef>
                <a:spcPts val="0"/>
              </a:spcBef>
              <a:spcAft>
                <a:spcPts val="1000"/>
              </a:spcAft>
              <a:buNone/>
              <a:defRPr sz="1800" baseline="0">
                <a:solidFill>
                  <a:schemeClr val="bg1"/>
                </a:solidFill>
                <a:latin typeface="Poppins Light" panose="00000400000000000000" pitchFamily="2" charset="0"/>
                <a:cs typeface="Poppins Light" panose="00000400000000000000" pitchFamily="2" charset="0"/>
              </a:defRPr>
            </a:lvl1pPr>
          </a:lstStyle>
          <a:p>
            <a:pPr lvl="0"/>
            <a:r>
              <a:rPr lang="en-US"/>
              <a:t>This is a subheading. 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p:txBody>
      </p:sp>
      <p:sp>
        <p:nvSpPr>
          <p:cNvPr id="59" name="Text Placeholder 20">
            <a:extLst>
              <a:ext uri="{FF2B5EF4-FFF2-40B4-BE49-F238E27FC236}">
                <a16:creationId xmlns:a16="http://schemas.microsoft.com/office/drawing/2014/main" id="{E88A184D-33F6-7C41-AA71-C8EC8B8D6F7D}"/>
              </a:ext>
            </a:extLst>
          </p:cNvPr>
          <p:cNvSpPr>
            <a:spLocks noGrp="1"/>
          </p:cNvSpPr>
          <p:nvPr>
            <p:ph type="body" sz="quarter" idx="16" hasCustomPrompt="1"/>
          </p:nvPr>
        </p:nvSpPr>
        <p:spPr>
          <a:xfrm>
            <a:off x="731838" y="2747145"/>
            <a:ext cx="3765733" cy="1341906"/>
          </a:xfrm>
          <a:prstGeom prst="rect">
            <a:avLst/>
          </a:prstGeom>
        </p:spPr>
        <p:txBody>
          <a:bodyPr wrap="square" lIns="0" tIns="0" rIns="0" bIns="0" anchor="b">
            <a:spAutoFit/>
          </a:bodyPr>
          <a:lstStyle>
            <a:lvl1pPr marL="0" indent="0">
              <a:lnSpc>
                <a:spcPct val="90000"/>
              </a:lnSpc>
              <a:spcBef>
                <a:spcPts val="0"/>
              </a:spcBef>
              <a:spcAft>
                <a:spcPts val="1000"/>
              </a:spcAft>
              <a:buNone/>
              <a:defRPr sz="3200" baseline="0">
                <a:solidFill>
                  <a:schemeClr val="bg1"/>
                </a:solidFill>
                <a:latin typeface="Poppins Medium" panose="00000600000000000000" pitchFamily="2" charset="0"/>
                <a:cs typeface="Poppins Medium" panose="00000600000000000000" pitchFamily="2" charset="0"/>
              </a:defRPr>
            </a:lvl1pPr>
          </a:lstStyle>
          <a:p>
            <a:pPr lvl="0"/>
            <a:r>
              <a:rPr lang="en-US"/>
              <a:t>This is a multi line heading for the divider.</a:t>
            </a:r>
          </a:p>
        </p:txBody>
      </p:sp>
      <p:sp>
        <p:nvSpPr>
          <p:cNvPr id="61" name="TextBox 60">
            <a:extLst>
              <a:ext uri="{FF2B5EF4-FFF2-40B4-BE49-F238E27FC236}">
                <a16:creationId xmlns:a16="http://schemas.microsoft.com/office/drawing/2014/main" id="{5F8A0F2B-072F-6E4D-985C-5DEB7871510F}"/>
              </a:ext>
            </a:extLst>
          </p:cNvPr>
          <p:cNvSpPr txBox="1"/>
          <p:nvPr userDrawn="1"/>
        </p:nvSpPr>
        <p:spPr>
          <a:xfrm>
            <a:off x="1194060" y="6294735"/>
            <a:ext cx="1230164" cy="123111"/>
          </a:xfrm>
          <a:prstGeom prst="rect">
            <a:avLst/>
          </a:prstGeom>
          <a:noFill/>
        </p:spPr>
        <p:txBody>
          <a:bodyPr wrap="square" lIns="0" tIns="0" rIns="0" bIns="0" rtlCol="0" anchor="t">
            <a:spAutoFit/>
          </a:bodyPr>
          <a:lstStyle/>
          <a:p>
            <a:r>
              <a:rPr lang="en-AU" sz="800" dirty="0">
                <a:solidFill>
                  <a:schemeClr val="bg1"/>
                </a:solidFill>
                <a:latin typeface="Poppins" panose="00000500000000000000" pitchFamily="2" charset="0"/>
                <a:cs typeface="Poppins" panose="00000500000000000000" pitchFamily="2" charset="0"/>
              </a:rPr>
              <a:t>Copyright © SUSE 2021 </a:t>
            </a:r>
          </a:p>
        </p:txBody>
      </p:sp>
      <p:sp>
        <p:nvSpPr>
          <p:cNvPr id="63" name="Picture Placeholder 15">
            <a:extLst>
              <a:ext uri="{FF2B5EF4-FFF2-40B4-BE49-F238E27FC236}">
                <a16:creationId xmlns:a16="http://schemas.microsoft.com/office/drawing/2014/main" id="{9F99AB39-9FBC-4245-A63A-A398A9B371F0}"/>
              </a:ext>
            </a:extLst>
          </p:cNvPr>
          <p:cNvSpPr>
            <a:spLocks noGrp="1"/>
          </p:cNvSpPr>
          <p:nvPr>
            <p:ph type="pic" sz="quarter" idx="13" hasCustomPrompt="1"/>
          </p:nvPr>
        </p:nvSpPr>
        <p:spPr>
          <a:xfrm>
            <a:off x="5556250" y="68684"/>
            <a:ext cx="6635750" cy="6789315"/>
          </a:xfrm>
          <a:prstGeom prst="rect">
            <a:avLst/>
          </a:prstGeom>
          <a:solidFill>
            <a:srgbClr val="3138A7"/>
          </a:solidFill>
        </p:spPr>
        <p:txBody>
          <a:bodyPr bIns="1404000" anchor="ctr"/>
          <a:lstStyle>
            <a:lvl1pPr marL="0" indent="0" algn="ctr">
              <a:buNone/>
              <a:defRPr sz="1800">
                <a:solidFill>
                  <a:schemeClr val="bg1"/>
                </a:solidFill>
                <a:latin typeface="Poppins" panose="00000500000000000000" pitchFamily="2" charset="0"/>
                <a:cs typeface="Poppins" panose="00000500000000000000" pitchFamily="2" charset="0"/>
              </a:defRPr>
            </a:lvl1pPr>
          </a:lstStyle>
          <a:p>
            <a:r>
              <a:rPr lang="en-AU"/>
              <a:t>Insert Image</a:t>
            </a:r>
            <a:endParaRPr lang="en-US"/>
          </a:p>
        </p:txBody>
      </p:sp>
      <p:pic>
        <p:nvPicPr>
          <p:cNvPr id="15" name="Graphic 14">
            <a:extLst>
              <a:ext uri="{FF2B5EF4-FFF2-40B4-BE49-F238E27FC236}">
                <a16:creationId xmlns:a16="http://schemas.microsoft.com/office/drawing/2014/main" id="{572FD3EB-F020-9940-8638-69B1978F100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67542" y="6184072"/>
            <a:ext cx="465932" cy="268806"/>
          </a:xfrm>
          <a:prstGeom prst="rect">
            <a:avLst/>
          </a:prstGeom>
        </p:spPr>
      </p:pic>
      <p:grpSp>
        <p:nvGrpSpPr>
          <p:cNvPr id="13" name="Group 12">
            <a:extLst>
              <a:ext uri="{FF2B5EF4-FFF2-40B4-BE49-F238E27FC236}">
                <a16:creationId xmlns:a16="http://schemas.microsoft.com/office/drawing/2014/main" id="{F5F872BC-0328-B848-AC94-36997AEDEFFD}"/>
              </a:ext>
            </a:extLst>
          </p:cNvPr>
          <p:cNvGrpSpPr/>
          <p:nvPr userDrawn="1"/>
        </p:nvGrpSpPr>
        <p:grpSpPr>
          <a:xfrm rot="16200000">
            <a:off x="6061665" y="-6061660"/>
            <a:ext cx="68678" cy="12192005"/>
            <a:chOff x="4713353" y="-1"/>
            <a:chExt cx="73891" cy="6858002"/>
          </a:xfrm>
        </p:grpSpPr>
        <p:sp>
          <p:nvSpPr>
            <p:cNvPr id="14" name="Rectangle 13">
              <a:extLst>
                <a:ext uri="{FF2B5EF4-FFF2-40B4-BE49-F238E27FC236}">
                  <a16:creationId xmlns:a16="http://schemas.microsoft.com/office/drawing/2014/main" id="{CD2DA6DD-ECB8-074E-8601-E6B0DDC8DC12}"/>
                </a:ext>
              </a:extLst>
            </p:cNvPr>
            <p:cNvSpPr/>
            <p:nvPr userDrawn="1"/>
          </p:nvSpPr>
          <p:spPr>
            <a:xfrm>
              <a:off x="4713353" y="-1"/>
              <a:ext cx="73890" cy="411659"/>
            </a:xfrm>
            <a:prstGeom prst="rect">
              <a:avLst/>
            </a:prstGeom>
            <a:solidFill>
              <a:srgbClr val="245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A2DEEF6-1772-184E-B1B4-24417226B923}"/>
                </a:ext>
              </a:extLst>
            </p:cNvPr>
            <p:cNvSpPr/>
            <p:nvPr userDrawn="1"/>
          </p:nvSpPr>
          <p:spPr>
            <a:xfrm>
              <a:off x="4713357" y="1089421"/>
              <a:ext cx="73886" cy="2035968"/>
            </a:xfrm>
            <a:prstGeom prst="rect">
              <a:avLst/>
            </a:prstGeom>
            <a:solidFill>
              <a:srgbClr val="30B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B74FDD9-529D-C149-A292-A87D341E274A}"/>
                </a:ext>
              </a:extLst>
            </p:cNvPr>
            <p:cNvSpPr/>
            <p:nvPr userDrawn="1"/>
          </p:nvSpPr>
          <p:spPr>
            <a:xfrm>
              <a:off x="4713357" y="3125390"/>
              <a:ext cx="73887" cy="2035076"/>
            </a:xfrm>
            <a:prstGeom prst="rect">
              <a:avLst/>
            </a:prstGeom>
            <a:solidFill>
              <a:srgbClr val="FE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E12924-619C-6848-97CF-C7D9E14DBCC6}"/>
                </a:ext>
              </a:extLst>
            </p:cNvPr>
            <p:cNvSpPr/>
            <p:nvPr userDrawn="1"/>
          </p:nvSpPr>
          <p:spPr>
            <a:xfrm>
              <a:off x="4713354" y="5160465"/>
              <a:ext cx="73887" cy="16975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B2D7B70-8913-A646-BD21-C7822A85CD07}"/>
                </a:ext>
              </a:extLst>
            </p:cNvPr>
            <p:cNvSpPr/>
            <p:nvPr userDrawn="1"/>
          </p:nvSpPr>
          <p:spPr>
            <a:xfrm>
              <a:off x="4713357" y="411658"/>
              <a:ext cx="73887" cy="67776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1853038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Divider Slide | Infinity Stream | Blue">
    <p:bg>
      <p:bgPr>
        <a:solidFill>
          <a:schemeClr val="accent2"/>
        </a:solidFill>
        <a:effectLst/>
      </p:bgPr>
    </p:bg>
    <p:spTree>
      <p:nvGrpSpPr>
        <p:cNvPr id="1" name=""/>
        <p:cNvGrpSpPr/>
        <p:nvPr/>
      </p:nvGrpSpPr>
      <p:grpSpPr>
        <a:xfrm>
          <a:off x="0" y="0"/>
          <a:ext cx="0" cy="0"/>
          <a:chOff x="0" y="0"/>
          <a:chExt cx="0" cy="0"/>
        </a:xfrm>
      </p:grpSpPr>
      <p:grpSp>
        <p:nvGrpSpPr>
          <p:cNvPr id="13" name="Group 12"/>
          <p:cNvGrpSpPr/>
          <p:nvPr userDrawn="1"/>
        </p:nvGrpSpPr>
        <p:grpSpPr>
          <a:xfrm>
            <a:off x="5556250" y="318977"/>
            <a:ext cx="6635750" cy="6539023"/>
            <a:chOff x="0" y="3249046"/>
            <a:chExt cx="12192000" cy="3592226"/>
          </a:xfrm>
        </p:grpSpPr>
        <p:sp>
          <p:nvSpPr>
            <p:cNvPr id="14" name="Rectangle 13"/>
            <p:cNvSpPr/>
            <p:nvPr userDrawn="1"/>
          </p:nvSpPr>
          <p:spPr>
            <a:xfrm>
              <a:off x="0" y="3249046"/>
              <a:ext cx="12192000" cy="45719"/>
            </a:xfrm>
            <a:prstGeom prst="rect">
              <a:avLst/>
            </a:prstGeom>
            <a:solidFill>
              <a:srgbClr val="12E8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15" name="Rectangle 14"/>
            <p:cNvSpPr/>
            <p:nvPr userDrawn="1"/>
          </p:nvSpPr>
          <p:spPr>
            <a:xfrm>
              <a:off x="0" y="3606387"/>
              <a:ext cx="12192000" cy="92784"/>
            </a:xfrm>
            <a:prstGeom prst="rect">
              <a:avLst/>
            </a:prstGeom>
            <a:solidFill>
              <a:srgbClr val="245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0" y="3698756"/>
              <a:ext cx="12192000" cy="45719"/>
            </a:xfrm>
            <a:prstGeom prst="rect">
              <a:avLst/>
            </a:prstGeom>
            <a:solidFill>
              <a:srgbClr val="12E8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24" name="Rectangle 23"/>
            <p:cNvSpPr/>
            <p:nvPr userDrawn="1"/>
          </p:nvSpPr>
          <p:spPr>
            <a:xfrm>
              <a:off x="0" y="3411486"/>
              <a:ext cx="12192000" cy="110059"/>
            </a:xfrm>
            <a:prstGeom prst="rect">
              <a:avLst/>
            </a:prstGeom>
            <a:solidFill>
              <a:srgbClr val="30B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25" name="Rectangle 24"/>
            <p:cNvSpPr/>
            <p:nvPr userDrawn="1"/>
          </p:nvSpPr>
          <p:spPr>
            <a:xfrm>
              <a:off x="0" y="3745306"/>
              <a:ext cx="12192000" cy="45719"/>
            </a:xfrm>
            <a:prstGeom prst="rect">
              <a:avLst/>
            </a:prstGeom>
            <a:solidFill>
              <a:srgbClr val="FE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26" name="Rectangle 25"/>
            <p:cNvSpPr/>
            <p:nvPr userDrawn="1"/>
          </p:nvSpPr>
          <p:spPr>
            <a:xfrm>
              <a:off x="0" y="3816200"/>
              <a:ext cx="12192000" cy="45719"/>
            </a:xfrm>
            <a:prstGeom prst="rect">
              <a:avLst/>
            </a:prstGeom>
            <a:solidFill>
              <a:srgbClr val="245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27" name="Rectangle 26"/>
            <p:cNvSpPr/>
            <p:nvPr userDrawn="1"/>
          </p:nvSpPr>
          <p:spPr>
            <a:xfrm>
              <a:off x="0" y="3955671"/>
              <a:ext cx="12192000" cy="45719"/>
            </a:xfrm>
            <a:prstGeom prst="rect">
              <a:avLst/>
            </a:prstGeom>
            <a:solidFill>
              <a:srgbClr val="12E8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28" name="Rectangle 27"/>
            <p:cNvSpPr/>
            <p:nvPr userDrawn="1"/>
          </p:nvSpPr>
          <p:spPr>
            <a:xfrm>
              <a:off x="0" y="3997397"/>
              <a:ext cx="12192000" cy="16098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29" name="Rectangle 28"/>
            <p:cNvSpPr/>
            <p:nvPr userDrawn="1"/>
          </p:nvSpPr>
          <p:spPr>
            <a:xfrm>
              <a:off x="0" y="4200108"/>
              <a:ext cx="12192000" cy="45719"/>
            </a:xfrm>
            <a:prstGeom prst="rect">
              <a:avLst/>
            </a:prstGeom>
            <a:solidFill>
              <a:srgbClr val="FE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30" name="Rectangle 29"/>
            <p:cNvSpPr/>
            <p:nvPr userDrawn="1"/>
          </p:nvSpPr>
          <p:spPr>
            <a:xfrm>
              <a:off x="0" y="4245827"/>
              <a:ext cx="12192000" cy="2748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31" name="Rectangle 30"/>
            <p:cNvSpPr/>
            <p:nvPr userDrawn="1"/>
          </p:nvSpPr>
          <p:spPr>
            <a:xfrm>
              <a:off x="0" y="4520685"/>
              <a:ext cx="12192000" cy="68935"/>
            </a:xfrm>
            <a:prstGeom prst="rect">
              <a:avLst/>
            </a:prstGeom>
            <a:solidFill>
              <a:srgbClr val="192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32" name="Rectangle 31"/>
            <p:cNvSpPr/>
            <p:nvPr userDrawn="1"/>
          </p:nvSpPr>
          <p:spPr>
            <a:xfrm>
              <a:off x="0" y="4589620"/>
              <a:ext cx="12192000" cy="45719"/>
            </a:xfrm>
            <a:prstGeom prst="rect">
              <a:avLst/>
            </a:prstGeom>
            <a:solidFill>
              <a:srgbClr val="FE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33" name="Rectangle 32"/>
            <p:cNvSpPr/>
            <p:nvPr userDrawn="1"/>
          </p:nvSpPr>
          <p:spPr>
            <a:xfrm>
              <a:off x="0" y="4768101"/>
              <a:ext cx="12192000" cy="45719"/>
            </a:xfrm>
            <a:prstGeom prst="rect">
              <a:avLst/>
            </a:prstGeom>
            <a:solidFill>
              <a:srgbClr val="30B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34" name="Rectangle 33"/>
            <p:cNvSpPr/>
            <p:nvPr userDrawn="1"/>
          </p:nvSpPr>
          <p:spPr>
            <a:xfrm>
              <a:off x="0" y="4840031"/>
              <a:ext cx="12192000" cy="1244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35" name="Rectangle 34"/>
            <p:cNvSpPr/>
            <p:nvPr userDrawn="1"/>
          </p:nvSpPr>
          <p:spPr>
            <a:xfrm>
              <a:off x="0" y="5063816"/>
              <a:ext cx="12192000" cy="45719"/>
            </a:xfrm>
            <a:prstGeom prst="rect">
              <a:avLst/>
            </a:prstGeom>
            <a:solidFill>
              <a:srgbClr val="30B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36" name="Rectangle 35"/>
            <p:cNvSpPr/>
            <p:nvPr userDrawn="1"/>
          </p:nvSpPr>
          <p:spPr>
            <a:xfrm>
              <a:off x="0" y="5132442"/>
              <a:ext cx="12192000" cy="76441"/>
            </a:xfrm>
            <a:prstGeom prst="rect">
              <a:avLst/>
            </a:prstGeom>
            <a:solidFill>
              <a:srgbClr val="12E8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37" name="Rectangle 36"/>
            <p:cNvSpPr/>
            <p:nvPr userDrawn="1"/>
          </p:nvSpPr>
          <p:spPr>
            <a:xfrm>
              <a:off x="0" y="5246253"/>
              <a:ext cx="12192000" cy="69785"/>
            </a:xfrm>
            <a:prstGeom prst="rect">
              <a:avLst/>
            </a:prstGeom>
            <a:solidFill>
              <a:srgbClr val="FE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38" name="Rectangle 37"/>
            <p:cNvSpPr/>
            <p:nvPr userDrawn="1"/>
          </p:nvSpPr>
          <p:spPr>
            <a:xfrm>
              <a:off x="0" y="5330494"/>
              <a:ext cx="12192000" cy="54479"/>
            </a:xfrm>
            <a:prstGeom prst="rect">
              <a:avLst/>
            </a:prstGeom>
            <a:solidFill>
              <a:srgbClr val="245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39" name="Rectangle 38"/>
            <p:cNvSpPr/>
            <p:nvPr userDrawn="1"/>
          </p:nvSpPr>
          <p:spPr>
            <a:xfrm>
              <a:off x="0" y="5400393"/>
              <a:ext cx="12192000" cy="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40" name="Rectangle 39"/>
            <p:cNvSpPr/>
            <p:nvPr userDrawn="1"/>
          </p:nvSpPr>
          <p:spPr>
            <a:xfrm>
              <a:off x="0" y="5504598"/>
              <a:ext cx="12192000" cy="36000"/>
            </a:xfrm>
            <a:prstGeom prst="rect">
              <a:avLst/>
            </a:prstGeom>
            <a:solidFill>
              <a:srgbClr val="30B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41" name="Rectangle 40"/>
            <p:cNvSpPr/>
            <p:nvPr userDrawn="1"/>
          </p:nvSpPr>
          <p:spPr>
            <a:xfrm>
              <a:off x="0" y="5600224"/>
              <a:ext cx="12192000" cy="80464"/>
            </a:xfrm>
            <a:prstGeom prst="rect">
              <a:avLst/>
            </a:prstGeom>
            <a:solidFill>
              <a:srgbClr val="192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42" name="Rectangle 41"/>
            <p:cNvSpPr/>
            <p:nvPr userDrawn="1"/>
          </p:nvSpPr>
          <p:spPr>
            <a:xfrm>
              <a:off x="0" y="5692797"/>
              <a:ext cx="12192000" cy="36000"/>
            </a:xfrm>
            <a:prstGeom prst="rect">
              <a:avLst/>
            </a:prstGeom>
            <a:solidFill>
              <a:srgbClr val="30B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43" name="Rectangle 42"/>
            <p:cNvSpPr/>
            <p:nvPr userDrawn="1"/>
          </p:nvSpPr>
          <p:spPr>
            <a:xfrm>
              <a:off x="0" y="5789097"/>
              <a:ext cx="12192000" cy="36000"/>
            </a:xfrm>
            <a:prstGeom prst="rect">
              <a:avLst/>
            </a:prstGeom>
            <a:solidFill>
              <a:srgbClr val="FE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44" name="Rectangle 43"/>
            <p:cNvSpPr/>
            <p:nvPr userDrawn="1"/>
          </p:nvSpPr>
          <p:spPr>
            <a:xfrm>
              <a:off x="0" y="5825097"/>
              <a:ext cx="12192000" cy="36000"/>
            </a:xfrm>
            <a:prstGeom prst="rect">
              <a:avLst/>
            </a:prstGeom>
            <a:solidFill>
              <a:srgbClr val="12E8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45" name="Rectangle 44"/>
            <p:cNvSpPr/>
            <p:nvPr userDrawn="1"/>
          </p:nvSpPr>
          <p:spPr>
            <a:xfrm>
              <a:off x="0" y="5861097"/>
              <a:ext cx="12192000" cy="1935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46" name="Rectangle 45"/>
            <p:cNvSpPr/>
            <p:nvPr userDrawn="1"/>
          </p:nvSpPr>
          <p:spPr>
            <a:xfrm>
              <a:off x="0" y="6090635"/>
              <a:ext cx="12192000" cy="1048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47" name="Rectangle 46"/>
            <p:cNvSpPr/>
            <p:nvPr userDrawn="1"/>
          </p:nvSpPr>
          <p:spPr>
            <a:xfrm>
              <a:off x="0" y="6195440"/>
              <a:ext cx="12192000" cy="36000"/>
            </a:xfrm>
            <a:prstGeom prst="rect">
              <a:avLst/>
            </a:prstGeom>
            <a:solidFill>
              <a:srgbClr val="192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48" name="Rectangle 47"/>
            <p:cNvSpPr/>
            <p:nvPr userDrawn="1"/>
          </p:nvSpPr>
          <p:spPr>
            <a:xfrm>
              <a:off x="0" y="6275251"/>
              <a:ext cx="12192000" cy="36000"/>
            </a:xfrm>
            <a:prstGeom prst="rect">
              <a:avLst/>
            </a:prstGeom>
            <a:solidFill>
              <a:srgbClr val="245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49" name="Rectangle 48"/>
            <p:cNvSpPr/>
            <p:nvPr userDrawn="1"/>
          </p:nvSpPr>
          <p:spPr>
            <a:xfrm>
              <a:off x="0" y="6311251"/>
              <a:ext cx="12192000" cy="36000"/>
            </a:xfrm>
            <a:prstGeom prst="rect">
              <a:avLst/>
            </a:prstGeom>
            <a:solidFill>
              <a:srgbClr val="FE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50" name="Rectangle 49"/>
            <p:cNvSpPr/>
            <p:nvPr userDrawn="1"/>
          </p:nvSpPr>
          <p:spPr>
            <a:xfrm>
              <a:off x="0" y="6347315"/>
              <a:ext cx="12192000" cy="80529"/>
            </a:xfrm>
            <a:prstGeom prst="rect">
              <a:avLst/>
            </a:prstGeom>
            <a:solidFill>
              <a:srgbClr val="30B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51" name="Rectangle 50"/>
            <p:cNvSpPr/>
            <p:nvPr userDrawn="1"/>
          </p:nvSpPr>
          <p:spPr>
            <a:xfrm>
              <a:off x="0" y="6475603"/>
              <a:ext cx="12192000" cy="62970"/>
            </a:xfrm>
            <a:prstGeom prst="rect">
              <a:avLst/>
            </a:prstGeom>
            <a:solidFill>
              <a:srgbClr val="192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52" name="Rectangle 51"/>
            <p:cNvSpPr/>
            <p:nvPr userDrawn="1"/>
          </p:nvSpPr>
          <p:spPr>
            <a:xfrm>
              <a:off x="0" y="6556534"/>
              <a:ext cx="12192000" cy="36000"/>
            </a:xfrm>
            <a:prstGeom prst="rect">
              <a:avLst/>
            </a:prstGeom>
            <a:solidFill>
              <a:srgbClr val="30B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53" name="Rectangle 52"/>
            <p:cNvSpPr/>
            <p:nvPr userDrawn="1"/>
          </p:nvSpPr>
          <p:spPr>
            <a:xfrm>
              <a:off x="0" y="6637673"/>
              <a:ext cx="12192000" cy="36000"/>
            </a:xfrm>
            <a:prstGeom prst="rect">
              <a:avLst/>
            </a:prstGeom>
            <a:solidFill>
              <a:srgbClr val="192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54" name="Rectangle 53"/>
            <p:cNvSpPr/>
            <p:nvPr userDrawn="1"/>
          </p:nvSpPr>
          <p:spPr>
            <a:xfrm>
              <a:off x="0" y="6674196"/>
              <a:ext cx="12192000" cy="64401"/>
            </a:xfrm>
            <a:prstGeom prst="rect">
              <a:avLst/>
            </a:prstGeom>
            <a:solidFill>
              <a:srgbClr val="245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55" name="Rectangle 54"/>
            <p:cNvSpPr/>
            <p:nvPr userDrawn="1"/>
          </p:nvSpPr>
          <p:spPr>
            <a:xfrm>
              <a:off x="0" y="6738597"/>
              <a:ext cx="12192000" cy="36000"/>
            </a:xfrm>
            <a:prstGeom prst="rect">
              <a:avLst/>
            </a:prstGeom>
            <a:solidFill>
              <a:srgbClr val="12E8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56" name="Rectangle 55"/>
            <p:cNvSpPr/>
            <p:nvPr userDrawn="1"/>
          </p:nvSpPr>
          <p:spPr>
            <a:xfrm>
              <a:off x="0" y="6805272"/>
              <a:ext cx="12192000" cy="36000"/>
            </a:xfrm>
            <a:prstGeom prst="rect">
              <a:avLst/>
            </a:prstGeom>
            <a:solidFill>
              <a:srgbClr val="FE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grpSp>
      <p:sp>
        <p:nvSpPr>
          <p:cNvPr id="57" name="Rectangle 56"/>
          <p:cNvSpPr/>
          <p:nvPr userDrawn="1"/>
        </p:nvSpPr>
        <p:spPr>
          <a:xfrm>
            <a:off x="1" y="4689475"/>
            <a:ext cx="5592726" cy="21685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Placeholder 24"/>
          <p:cNvSpPr>
            <a:spLocks noGrp="1"/>
          </p:cNvSpPr>
          <p:nvPr>
            <p:ph type="body" sz="quarter" idx="15" hasCustomPrompt="1"/>
          </p:nvPr>
        </p:nvSpPr>
        <p:spPr>
          <a:xfrm>
            <a:off x="731838" y="5023995"/>
            <a:ext cx="3458936" cy="720725"/>
          </a:xfrm>
          <a:prstGeom prst="rect">
            <a:avLst/>
          </a:prstGeom>
        </p:spPr>
        <p:txBody>
          <a:bodyPr lIns="0" tIns="0" rIns="0" bIns="0" anchor="t"/>
          <a:lstStyle>
            <a:lvl1pPr marL="0" indent="0">
              <a:lnSpc>
                <a:spcPct val="110000"/>
              </a:lnSpc>
              <a:spcBef>
                <a:spcPts val="0"/>
              </a:spcBef>
              <a:spcAft>
                <a:spcPts val="1000"/>
              </a:spcAft>
              <a:buNone/>
              <a:defRPr sz="1800" baseline="0">
                <a:solidFill>
                  <a:schemeClr val="bg1"/>
                </a:solidFill>
                <a:latin typeface="Poppins Light" panose="00000400000000000000" pitchFamily="2" charset="0"/>
                <a:cs typeface="Poppins Light" panose="00000400000000000000" pitchFamily="2" charset="0"/>
              </a:defRPr>
            </a:lvl1pPr>
          </a:lstStyle>
          <a:p>
            <a:pPr lvl="0"/>
            <a:r>
              <a:rPr lang="en-US"/>
              <a:t>This is a subheading. 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p:txBody>
      </p:sp>
      <p:sp>
        <p:nvSpPr>
          <p:cNvPr id="59" name="Text Placeholder 20">
            <a:extLst>
              <a:ext uri="{FF2B5EF4-FFF2-40B4-BE49-F238E27FC236}">
                <a16:creationId xmlns:a16="http://schemas.microsoft.com/office/drawing/2014/main" id="{E88A184D-33F6-7C41-AA71-C8EC8B8D6F7D}"/>
              </a:ext>
            </a:extLst>
          </p:cNvPr>
          <p:cNvSpPr>
            <a:spLocks noGrp="1"/>
          </p:cNvSpPr>
          <p:nvPr>
            <p:ph type="body" sz="quarter" idx="16" hasCustomPrompt="1"/>
          </p:nvPr>
        </p:nvSpPr>
        <p:spPr>
          <a:xfrm>
            <a:off x="731838" y="2747145"/>
            <a:ext cx="3765733" cy="1341906"/>
          </a:xfrm>
          <a:prstGeom prst="rect">
            <a:avLst/>
          </a:prstGeom>
        </p:spPr>
        <p:txBody>
          <a:bodyPr wrap="square" lIns="0" tIns="0" rIns="0" bIns="0" anchor="b">
            <a:spAutoFit/>
          </a:bodyPr>
          <a:lstStyle>
            <a:lvl1pPr marL="0" indent="0">
              <a:lnSpc>
                <a:spcPct val="90000"/>
              </a:lnSpc>
              <a:spcBef>
                <a:spcPts val="0"/>
              </a:spcBef>
              <a:spcAft>
                <a:spcPts val="1000"/>
              </a:spcAft>
              <a:buNone/>
              <a:defRPr sz="3200" baseline="0">
                <a:solidFill>
                  <a:schemeClr val="bg1"/>
                </a:solidFill>
                <a:latin typeface="Poppins Medium" panose="00000600000000000000" pitchFamily="2" charset="0"/>
                <a:cs typeface="Poppins Medium" panose="00000600000000000000" pitchFamily="2" charset="0"/>
              </a:defRPr>
            </a:lvl1pPr>
          </a:lstStyle>
          <a:p>
            <a:pPr lvl="0"/>
            <a:r>
              <a:rPr lang="en-US"/>
              <a:t>This is a multi line heading for the divider.</a:t>
            </a:r>
          </a:p>
        </p:txBody>
      </p:sp>
      <p:sp>
        <p:nvSpPr>
          <p:cNvPr id="61" name="TextBox 60">
            <a:extLst>
              <a:ext uri="{FF2B5EF4-FFF2-40B4-BE49-F238E27FC236}">
                <a16:creationId xmlns:a16="http://schemas.microsoft.com/office/drawing/2014/main" id="{5F8A0F2B-072F-6E4D-985C-5DEB7871510F}"/>
              </a:ext>
            </a:extLst>
          </p:cNvPr>
          <p:cNvSpPr txBox="1"/>
          <p:nvPr userDrawn="1"/>
        </p:nvSpPr>
        <p:spPr>
          <a:xfrm>
            <a:off x="1194060" y="6294735"/>
            <a:ext cx="1230164" cy="123111"/>
          </a:xfrm>
          <a:prstGeom prst="rect">
            <a:avLst/>
          </a:prstGeom>
          <a:noFill/>
        </p:spPr>
        <p:txBody>
          <a:bodyPr wrap="square" lIns="0" tIns="0" rIns="0" bIns="0" rtlCol="0" anchor="t">
            <a:spAutoFit/>
          </a:bodyPr>
          <a:lstStyle/>
          <a:p>
            <a:r>
              <a:rPr lang="en-AU" sz="800">
                <a:solidFill>
                  <a:schemeClr val="bg1"/>
                </a:solidFill>
                <a:latin typeface="Poppins" panose="00000500000000000000" pitchFamily="2" charset="0"/>
                <a:cs typeface="Poppins" panose="00000500000000000000" pitchFamily="2" charset="0"/>
              </a:rPr>
              <a:t>Copyright © SUSE 2021 </a:t>
            </a:r>
          </a:p>
        </p:txBody>
      </p:sp>
      <p:pic>
        <p:nvPicPr>
          <p:cNvPr id="65" name="Graphic 64">
            <a:extLst>
              <a:ext uri="{FF2B5EF4-FFF2-40B4-BE49-F238E27FC236}">
                <a16:creationId xmlns:a16="http://schemas.microsoft.com/office/drawing/2014/main" id="{878A16F8-BC84-5F49-AA15-763CF8D1E23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67542" y="6184072"/>
            <a:ext cx="465932" cy="268806"/>
          </a:xfrm>
          <a:prstGeom prst="rect">
            <a:avLst/>
          </a:prstGeom>
        </p:spPr>
      </p:pic>
    </p:spTree>
    <p:extLst>
      <p:ext uri="{BB962C8B-B14F-4D97-AF65-F5344CB8AC3E}">
        <p14:creationId xmlns:p14="http://schemas.microsoft.com/office/powerpoint/2010/main" val="103577148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ub Divider Slide | Blue">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58" name="Text Placeholder 24"/>
          <p:cNvSpPr>
            <a:spLocks noGrp="1"/>
          </p:cNvSpPr>
          <p:nvPr>
            <p:ph type="body" sz="quarter" idx="15" hasCustomPrompt="1"/>
          </p:nvPr>
        </p:nvSpPr>
        <p:spPr>
          <a:xfrm>
            <a:off x="731838" y="5023995"/>
            <a:ext cx="3458936" cy="914096"/>
          </a:xfrm>
          <a:prstGeom prst="rect">
            <a:avLst/>
          </a:prstGeom>
        </p:spPr>
        <p:txBody>
          <a:bodyPr lIns="0" tIns="0" rIns="0" bIns="0" anchor="t"/>
          <a:lstStyle>
            <a:lvl1pPr marL="0" indent="0">
              <a:lnSpc>
                <a:spcPct val="110000"/>
              </a:lnSpc>
              <a:spcBef>
                <a:spcPts val="0"/>
              </a:spcBef>
              <a:spcAft>
                <a:spcPts val="1000"/>
              </a:spcAft>
              <a:buNone/>
              <a:defRPr sz="1800" baseline="0">
                <a:solidFill>
                  <a:schemeClr val="tx1"/>
                </a:solidFill>
                <a:latin typeface="Poppins Light" panose="00000400000000000000" pitchFamily="2" charset="0"/>
                <a:cs typeface="Poppins Light" panose="00000400000000000000" pitchFamily="2" charset="0"/>
              </a:defRPr>
            </a:lvl1pPr>
          </a:lstStyle>
          <a:p>
            <a:pPr lvl="0"/>
            <a:r>
              <a:rPr lang="en-US" dirty="0"/>
              <a:t>This is a subheading.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a:t>
            </a:r>
          </a:p>
        </p:txBody>
      </p:sp>
      <p:sp>
        <p:nvSpPr>
          <p:cNvPr id="13" name="Text Placeholder 20">
            <a:extLst>
              <a:ext uri="{FF2B5EF4-FFF2-40B4-BE49-F238E27FC236}">
                <a16:creationId xmlns:a16="http://schemas.microsoft.com/office/drawing/2014/main" id="{02703006-D2CE-4446-8BD4-FCFA4AF880EB}"/>
              </a:ext>
            </a:extLst>
          </p:cNvPr>
          <p:cNvSpPr>
            <a:spLocks noGrp="1"/>
          </p:cNvSpPr>
          <p:nvPr>
            <p:ph type="body" sz="quarter" idx="16" hasCustomPrompt="1"/>
          </p:nvPr>
        </p:nvSpPr>
        <p:spPr>
          <a:xfrm>
            <a:off x="731838" y="2747145"/>
            <a:ext cx="3765733" cy="1341906"/>
          </a:xfrm>
          <a:prstGeom prst="rect">
            <a:avLst/>
          </a:prstGeom>
        </p:spPr>
        <p:txBody>
          <a:bodyPr wrap="square" lIns="0" tIns="0" rIns="0" bIns="0" anchor="b">
            <a:spAutoFit/>
          </a:bodyPr>
          <a:lstStyle>
            <a:lvl1pPr marL="0" indent="0">
              <a:lnSpc>
                <a:spcPct val="90000"/>
              </a:lnSpc>
              <a:spcBef>
                <a:spcPts val="0"/>
              </a:spcBef>
              <a:spcAft>
                <a:spcPts val="1000"/>
              </a:spcAft>
              <a:buNone/>
              <a:defRPr sz="3200" baseline="0">
                <a:solidFill>
                  <a:schemeClr val="tx1"/>
                </a:solidFill>
                <a:latin typeface="Poppins Medium" panose="00000600000000000000" pitchFamily="2" charset="0"/>
                <a:cs typeface="Poppins Medium" panose="00000600000000000000" pitchFamily="2" charset="0"/>
              </a:defRPr>
            </a:lvl1pPr>
          </a:lstStyle>
          <a:p>
            <a:pPr lvl="0"/>
            <a:r>
              <a:rPr lang="en-US" dirty="0"/>
              <a:t>This is a multi line heading for the sub divider.</a:t>
            </a:r>
          </a:p>
        </p:txBody>
      </p:sp>
      <p:grpSp>
        <p:nvGrpSpPr>
          <p:cNvPr id="14" name="Group 13">
            <a:extLst>
              <a:ext uri="{FF2B5EF4-FFF2-40B4-BE49-F238E27FC236}">
                <a16:creationId xmlns:a16="http://schemas.microsoft.com/office/drawing/2014/main" id="{D714D376-7D0D-F54B-A54B-A2161EA74C36}"/>
              </a:ext>
            </a:extLst>
          </p:cNvPr>
          <p:cNvGrpSpPr/>
          <p:nvPr userDrawn="1"/>
        </p:nvGrpSpPr>
        <p:grpSpPr>
          <a:xfrm rot="16200000">
            <a:off x="6061664" y="-6061660"/>
            <a:ext cx="68678" cy="12192005"/>
            <a:chOff x="4713353" y="-1"/>
            <a:chExt cx="73891" cy="6858002"/>
          </a:xfrm>
        </p:grpSpPr>
        <p:sp>
          <p:nvSpPr>
            <p:cNvPr id="15" name="Rectangle 14">
              <a:extLst>
                <a:ext uri="{FF2B5EF4-FFF2-40B4-BE49-F238E27FC236}">
                  <a16:creationId xmlns:a16="http://schemas.microsoft.com/office/drawing/2014/main" id="{D74BC7B6-F0F9-C14D-A791-D1117243008E}"/>
                </a:ext>
              </a:extLst>
            </p:cNvPr>
            <p:cNvSpPr/>
            <p:nvPr userDrawn="1"/>
          </p:nvSpPr>
          <p:spPr>
            <a:xfrm>
              <a:off x="4713353" y="-1"/>
              <a:ext cx="73890" cy="411659"/>
            </a:xfrm>
            <a:prstGeom prst="rect">
              <a:avLst/>
            </a:prstGeom>
            <a:solidFill>
              <a:srgbClr val="245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F25AF68-C4D3-C244-A93B-AC3F3D323B86}"/>
                </a:ext>
              </a:extLst>
            </p:cNvPr>
            <p:cNvSpPr/>
            <p:nvPr userDrawn="1"/>
          </p:nvSpPr>
          <p:spPr>
            <a:xfrm>
              <a:off x="4713354" y="1089421"/>
              <a:ext cx="73889" cy="3393281"/>
            </a:xfrm>
            <a:prstGeom prst="rect">
              <a:avLst/>
            </a:prstGeom>
            <a:solidFill>
              <a:srgbClr val="30B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B8CE747-C46B-E149-B655-6698F061B6A3}"/>
                </a:ext>
              </a:extLst>
            </p:cNvPr>
            <p:cNvSpPr/>
            <p:nvPr userDrawn="1"/>
          </p:nvSpPr>
          <p:spPr>
            <a:xfrm>
              <a:off x="4713354" y="4482703"/>
              <a:ext cx="73889" cy="677762"/>
            </a:xfrm>
            <a:prstGeom prst="rect">
              <a:avLst/>
            </a:prstGeom>
            <a:solidFill>
              <a:srgbClr val="FE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1218257-A5D8-BA41-BC14-710D89AE8F8D}"/>
                </a:ext>
              </a:extLst>
            </p:cNvPr>
            <p:cNvSpPr/>
            <p:nvPr userDrawn="1"/>
          </p:nvSpPr>
          <p:spPr>
            <a:xfrm>
              <a:off x="4713354" y="5160465"/>
              <a:ext cx="73887" cy="169753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41290B9-94EE-AA43-A219-FDCC171A6C35}"/>
                </a:ext>
              </a:extLst>
            </p:cNvPr>
            <p:cNvSpPr/>
            <p:nvPr userDrawn="1"/>
          </p:nvSpPr>
          <p:spPr>
            <a:xfrm>
              <a:off x="4713356" y="411657"/>
              <a:ext cx="73888" cy="6777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3" name="Graphic 22">
            <a:extLst>
              <a:ext uri="{FF2B5EF4-FFF2-40B4-BE49-F238E27FC236}">
                <a16:creationId xmlns:a16="http://schemas.microsoft.com/office/drawing/2014/main" id="{67E76D15-8DC8-964E-B0BE-5481240B2F2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67543" y="6184072"/>
            <a:ext cx="465930" cy="268806"/>
          </a:xfrm>
          <a:prstGeom prst="rect">
            <a:avLst/>
          </a:prstGeom>
        </p:spPr>
      </p:pic>
      <p:sp>
        <p:nvSpPr>
          <p:cNvPr id="24" name="Slide Number Placeholder 5">
            <a:extLst>
              <a:ext uri="{FF2B5EF4-FFF2-40B4-BE49-F238E27FC236}">
                <a16:creationId xmlns:a16="http://schemas.microsoft.com/office/drawing/2014/main" id="{94B50E0C-5BB3-5E43-B361-0E76D8574BEA}"/>
              </a:ext>
            </a:extLst>
          </p:cNvPr>
          <p:cNvSpPr>
            <a:spLocks noGrp="1"/>
          </p:cNvSpPr>
          <p:nvPr>
            <p:ph type="sldNum" sz="quarter" idx="4"/>
          </p:nvPr>
        </p:nvSpPr>
        <p:spPr>
          <a:xfrm>
            <a:off x="11171275" y="6294734"/>
            <a:ext cx="288888" cy="123112"/>
          </a:xfrm>
          <a:prstGeom prst="rect">
            <a:avLst/>
          </a:prstGeom>
        </p:spPr>
        <p:txBody>
          <a:bodyPr vert="horz" wrap="square" lIns="0" tIns="0" rIns="0" bIns="0" rtlCol="0" anchor="t">
            <a:spAutoFit/>
          </a:bodyPr>
          <a:lstStyle>
            <a:lvl1pPr algn="r">
              <a:defRPr sz="800">
                <a:solidFill>
                  <a:schemeClr val="tx1"/>
                </a:solidFill>
                <a:latin typeface="Poppins SemiBold" panose="00000700000000000000" pitchFamily="2" charset="0"/>
                <a:cs typeface="Poppins SemiBold" panose="00000700000000000000" pitchFamily="2" charset="0"/>
              </a:defRPr>
            </a:lvl1pPr>
          </a:lstStyle>
          <a:p>
            <a:pPr algn="r"/>
            <a:fld id="{866D8E11-A83D-46AC-BA35-C493C365AC69}" type="slidenum">
              <a:rPr lang="en-US" smtClean="0"/>
              <a:pPr algn="r"/>
              <a:t>‹#›</a:t>
            </a:fld>
            <a:endParaRPr lang="en-US"/>
          </a:p>
        </p:txBody>
      </p:sp>
    </p:spTree>
    <p:extLst>
      <p:ext uri="{BB962C8B-B14F-4D97-AF65-F5344CB8AC3E}">
        <p14:creationId xmlns:p14="http://schemas.microsoft.com/office/powerpoint/2010/main" val="233543741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Sub Divider Slide | Blue">
    <p:bg>
      <p:bgPr>
        <a:solidFill>
          <a:schemeClr val="accent2"/>
        </a:solidFill>
        <a:effectLst/>
      </p:bgPr>
    </p:bg>
    <p:spTree>
      <p:nvGrpSpPr>
        <p:cNvPr id="1" name=""/>
        <p:cNvGrpSpPr/>
        <p:nvPr/>
      </p:nvGrpSpPr>
      <p:grpSpPr>
        <a:xfrm>
          <a:off x="0" y="0"/>
          <a:ext cx="0" cy="0"/>
          <a:chOff x="0" y="0"/>
          <a:chExt cx="0" cy="0"/>
        </a:xfrm>
      </p:grpSpPr>
      <p:sp>
        <p:nvSpPr>
          <p:cNvPr id="21" name="TextBox 20"/>
          <p:cNvSpPr txBox="1"/>
          <p:nvPr userDrawn="1"/>
        </p:nvSpPr>
        <p:spPr>
          <a:xfrm>
            <a:off x="1194060" y="6294735"/>
            <a:ext cx="1230164" cy="123111"/>
          </a:xfrm>
          <a:prstGeom prst="rect">
            <a:avLst/>
          </a:prstGeom>
          <a:noFill/>
        </p:spPr>
        <p:txBody>
          <a:bodyPr wrap="square" lIns="0" tIns="0" rIns="0" bIns="0" rtlCol="0" anchor="t">
            <a:spAutoFit/>
          </a:bodyPr>
          <a:lstStyle/>
          <a:p>
            <a:r>
              <a:rPr lang="en-AU" sz="800">
                <a:solidFill>
                  <a:schemeClr val="bg1"/>
                </a:solidFill>
                <a:latin typeface="Poppins" panose="00000500000000000000" pitchFamily="2" charset="0"/>
                <a:cs typeface="Poppins" panose="00000500000000000000" pitchFamily="2" charset="0"/>
              </a:rPr>
              <a:t>Copyright © SUSE 2021 </a:t>
            </a:r>
          </a:p>
        </p:txBody>
      </p:sp>
      <p:sp>
        <p:nvSpPr>
          <p:cNvPr id="58" name="Text Placeholder 24"/>
          <p:cNvSpPr>
            <a:spLocks noGrp="1"/>
          </p:cNvSpPr>
          <p:nvPr>
            <p:ph type="body" sz="quarter" idx="15" hasCustomPrompt="1"/>
          </p:nvPr>
        </p:nvSpPr>
        <p:spPr>
          <a:xfrm>
            <a:off x="731838" y="5023995"/>
            <a:ext cx="3458936" cy="914096"/>
          </a:xfrm>
          <a:prstGeom prst="rect">
            <a:avLst/>
          </a:prstGeom>
        </p:spPr>
        <p:txBody>
          <a:bodyPr lIns="0" tIns="0" rIns="0" bIns="0" anchor="t"/>
          <a:lstStyle>
            <a:lvl1pPr marL="0" indent="0">
              <a:lnSpc>
                <a:spcPct val="110000"/>
              </a:lnSpc>
              <a:spcBef>
                <a:spcPts val="0"/>
              </a:spcBef>
              <a:spcAft>
                <a:spcPts val="1000"/>
              </a:spcAft>
              <a:buNone/>
              <a:defRPr sz="1800" baseline="0">
                <a:solidFill>
                  <a:schemeClr val="bg1"/>
                </a:solidFill>
                <a:latin typeface="Poppins Light" panose="00000400000000000000" pitchFamily="2" charset="0"/>
                <a:cs typeface="Poppins Light" panose="00000400000000000000" pitchFamily="2" charset="0"/>
              </a:defRPr>
            </a:lvl1pPr>
          </a:lstStyle>
          <a:p>
            <a:pPr lvl="0"/>
            <a:r>
              <a:rPr lang="en-US"/>
              <a:t>This is a subheading. 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p:txBody>
      </p:sp>
      <p:sp>
        <p:nvSpPr>
          <p:cNvPr id="13" name="Text Placeholder 20">
            <a:extLst>
              <a:ext uri="{FF2B5EF4-FFF2-40B4-BE49-F238E27FC236}">
                <a16:creationId xmlns:a16="http://schemas.microsoft.com/office/drawing/2014/main" id="{02703006-D2CE-4446-8BD4-FCFA4AF880EB}"/>
              </a:ext>
            </a:extLst>
          </p:cNvPr>
          <p:cNvSpPr>
            <a:spLocks noGrp="1"/>
          </p:cNvSpPr>
          <p:nvPr>
            <p:ph type="body" sz="quarter" idx="16" hasCustomPrompt="1"/>
          </p:nvPr>
        </p:nvSpPr>
        <p:spPr>
          <a:xfrm>
            <a:off x="731838" y="2747145"/>
            <a:ext cx="3765733" cy="1341906"/>
          </a:xfrm>
          <a:prstGeom prst="rect">
            <a:avLst/>
          </a:prstGeom>
        </p:spPr>
        <p:txBody>
          <a:bodyPr wrap="square" lIns="0" tIns="0" rIns="0" bIns="0" anchor="b">
            <a:spAutoFit/>
          </a:bodyPr>
          <a:lstStyle>
            <a:lvl1pPr marL="0" indent="0">
              <a:lnSpc>
                <a:spcPct val="90000"/>
              </a:lnSpc>
              <a:spcBef>
                <a:spcPts val="0"/>
              </a:spcBef>
              <a:spcAft>
                <a:spcPts val="1000"/>
              </a:spcAft>
              <a:buNone/>
              <a:defRPr sz="3200" baseline="0">
                <a:solidFill>
                  <a:schemeClr val="bg1"/>
                </a:solidFill>
                <a:latin typeface="Poppins Medium" panose="00000600000000000000" pitchFamily="2" charset="0"/>
                <a:cs typeface="Poppins Medium" panose="00000600000000000000" pitchFamily="2" charset="0"/>
              </a:defRPr>
            </a:lvl1pPr>
          </a:lstStyle>
          <a:p>
            <a:pPr lvl="0"/>
            <a:r>
              <a:rPr lang="en-US"/>
              <a:t>This is a multi line heading for the sub divider.</a:t>
            </a:r>
          </a:p>
        </p:txBody>
      </p:sp>
      <p:sp>
        <p:nvSpPr>
          <p:cNvPr id="12" name="Slide Number Placeholder 5">
            <a:extLst>
              <a:ext uri="{FF2B5EF4-FFF2-40B4-BE49-F238E27FC236}">
                <a16:creationId xmlns:a16="http://schemas.microsoft.com/office/drawing/2014/main" id="{80FDCF5C-86B3-F440-A893-470B69F0DBE2}"/>
              </a:ext>
            </a:extLst>
          </p:cNvPr>
          <p:cNvSpPr>
            <a:spLocks noGrp="1"/>
          </p:cNvSpPr>
          <p:nvPr>
            <p:ph type="sldNum" sz="quarter" idx="4"/>
          </p:nvPr>
        </p:nvSpPr>
        <p:spPr>
          <a:xfrm>
            <a:off x="11171275" y="6294734"/>
            <a:ext cx="288888" cy="123112"/>
          </a:xfrm>
          <a:prstGeom prst="rect">
            <a:avLst/>
          </a:prstGeom>
        </p:spPr>
        <p:txBody>
          <a:bodyPr vert="horz" wrap="square" lIns="0" tIns="0" rIns="0" bIns="0" rtlCol="0" anchor="t">
            <a:spAutoFit/>
          </a:bodyPr>
          <a:lstStyle>
            <a:lvl1pPr algn="r">
              <a:defRPr sz="800">
                <a:solidFill>
                  <a:schemeClr val="bg1"/>
                </a:solidFill>
                <a:latin typeface="Poppins SemiBold" panose="00000700000000000000" pitchFamily="2" charset="0"/>
                <a:cs typeface="Poppins SemiBold" panose="00000700000000000000" pitchFamily="2" charset="0"/>
              </a:defRPr>
            </a:lvl1pPr>
          </a:lstStyle>
          <a:p>
            <a:fld id="{866D8E11-A83D-46AC-BA35-C493C365AC69}" type="slidenum">
              <a:rPr lang="en-US" smtClean="0"/>
              <a:pPr/>
              <a:t>‹#›</a:t>
            </a:fld>
            <a:endParaRPr lang="en-US"/>
          </a:p>
        </p:txBody>
      </p:sp>
      <p:pic>
        <p:nvPicPr>
          <p:cNvPr id="19" name="Graphic 18">
            <a:extLst>
              <a:ext uri="{FF2B5EF4-FFF2-40B4-BE49-F238E27FC236}">
                <a16:creationId xmlns:a16="http://schemas.microsoft.com/office/drawing/2014/main" id="{4AF8D14F-4AC9-3A47-A623-75AEACF02C2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67542" y="6184072"/>
            <a:ext cx="465932" cy="268806"/>
          </a:xfrm>
          <a:prstGeom prst="rect">
            <a:avLst/>
          </a:prstGeom>
        </p:spPr>
      </p:pic>
      <p:grpSp>
        <p:nvGrpSpPr>
          <p:cNvPr id="14" name="Group 13">
            <a:extLst>
              <a:ext uri="{FF2B5EF4-FFF2-40B4-BE49-F238E27FC236}">
                <a16:creationId xmlns:a16="http://schemas.microsoft.com/office/drawing/2014/main" id="{D714D376-7D0D-F54B-A54B-A2161EA74C36}"/>
              </a:ext>
            </a:extLst>
          </p:cNvPr>
          <p:cNvGrpSpPr/>
          <p:nvPr userDrawn="1"/>
        </p:nvGrpSpPr>
        <p:grpSpPr>
          <a:xfrm rot="16200000">
            <a:off x="6061664" y="-6061660"/>
            <a:ext cx="68678" cy="12192005"/>
            <a:chOff x="4713353" y="-1"/>
            <a:chExt cx="73891" cy="6858002"/>
          </a:xfrm>
        </p:grpSpPr>
        <p:sp>
          <p:nvSpPr>
            <p:cNvPr id="15" name="Rectangle 14">
              <a:extLst>
                <a:ext uri="{FF2B5EF4-FFF2-40B4-BE49-F238E27FC236}">
                  <a16:creationId xmlns:a16="http://schemas.microsoft.com/office/drawing/2014/main" id="{D74BC7B6-F0F9-C14D-A791-D1117243008E}"/>
                </a:ext>
              </a:extLst>
            </p:cNvPr>
            <p:cNvSpPr/>
            <p:nvPr userDrawn="1"/>
          </p:nvSpPr>
          <p:spPr>
            <a:xfrm>
              <a:off x="4713353" y="-1"/>
              <a:ext cx="73890" cy="411659"/>
            </a:xfrm>
            <a:prstGeom prst="rect">
              <a:avLst/>
            </a:prstGeom>
            <a:solidFill>
              <a:srgbClr val="245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F25AF68-C4D3-C244-A93B-AC3F3D323B86}"/>
                </a:ext>
              </a:extLst>
            </p:cNvPr>
            <p:cNvSpPr/>
            <p:nvPr userDrawn="1"/>
          </p:nvSpPr>
          <p:spPr>
            <a:xfrm>
              <a:off x="4713354" y="1089421"/>
              <a:ext cx="73889" cy="3393281"/>
            </a:xfrm>
            <a:prstGeom prst="rect">
              <a:avLst/>
            </a:prstGeom>
            <a:solidFill>
              <a:srgbClr val="30B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B8CE747-C46B-E149-B655-6698F061B6A3}"/>
                </a:ext>
              </a:extLst>
            </p:cNvPr>
            <p:cNvSpPr/>
            <p:nvPr userDrawn="1"/>
          </p:nvSpPr>
          <p:spPr>
            <a:xfrm>
              <a:off x="4713354" y="4482703"/>
              <a:ext cx="73889" cy="677762"/>
            </a:xfrm>
            <a:prstGeom prst="rect">
              <a:avLst/>
            </a:prstGeom>
            <a:solidFill>
              <a:srgbClr val="FE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1218257-A5D8-BA41-BC14-710D89AE8F8D}"/>
                </a:ext>
              </a:extLst>
            </p:cNvPr>
            <p:cNvSpPr/>
            <p:nvPr userDrawn="1"/>
          </p:nvSpPr>
          <p:spPr>
            <a:xfrm>
              <a:off x="4713354" y="5160465"/>
              <a:ext cx="73887" cy="169753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41290B9-94EE-AA43-A219-FDCC171A6C35}"/>
                </a:ext>
              </a:extLst>
            </p:cNvPr>
            <p:cNvSpPr/>
            <p:nvPr userDrawn="1"/>
          </p:nvSpPr>
          <p:spPr>
            <a:xfrm>
              <a:off x="4713356" y="411657"/>
              <a:ext cx="73888" cy="6777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96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
        <p:nvSpPr>
          <p:cNvPr id="1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15"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3200" b="0" strike="noStrike" spc="-1">
              <a:latin typeface="Arial"/>
            </a:endParaRPr>
          </a:p>
        </p:txBody>
      </p:sp>
      <p:sp>
        <p:nvSpPr>
          <p:cNvPr id="16"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hf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ub Divider Slide | Green">
    <p:bg>
      <p:bgPr>
        <a:solidFill>
          <a:schemeClr val="accent1"/>
        </a:solidFill>
        <a:effectLst/>
      </p:bgPr>
    </p:bg>
    <p:spTree>
      <p:nvGrpSpPr>
        <p:cNvPr id="1" name=""/>
        <p:cNvGrpSpPr/>
        <p:nvPr/>
      </p:nvGrpSpPr>
      <p:grpSpPr>
        <a:xfrm>
          <a:off x="0" y="0"/>
          <a:ext cx="0" cy="0"/>
          <a:chOff x="0" y="0"/>
          <a:chExt cx="0" cy="0"/>
        </a:xfrm>
      </p:grpSpPr>
      <p:sp>
        <p:nvSpPr>
          <p:cNvPr id="21" name="TextBox 20"/>
          <p:cNvSpPr txBox="1"/>
          <p:nvPr userDrawn="1"/>
        </p:nvSpPr>
        <p:spPr>
          <a:xfrm>
            <a:off x="1194060" y="6294735"/>
            <a:ext cx="1230164" cy="123111"/>
          </a:xfrm>
          <a:prstGeom prst="rect">
            <a:avLst/>
          </a:prstGeom>
          <a:noFill/>
        </p:spPr>
        <p:txBody>
          <a:bodyPr wrap="square" lIns="0" tIns="0" rIns="0" bIns="0" rtlCol="0" anchor="t">
            <a:spAutoFit/>
          </a:bodyPr>
          <a:lstStyle/>
          <a:p>
            <a:r>
              <a:rPr lang="en-AU" sz="800">
                <a:solidFill>
                  <a:schemeClr val="bg1"/>
                </a:solidFill>
                <a:latin typeface="Poppins" panose="00000500000000000000" pitchFamily="2" charset="0"/>
                <a:cs typeface="Poppins" panose="00000500000000000000" pitchFamily="2" charset="0"/>
              </a:rPr>
              <a:t>Copyright © SUSE 2021 </a:t>
            </a:r>
          </a:p>
        </p:txBody>
      </p:sp>
      <p:sp>
        <p:nvSpPr>
          <p:cNvPr id="58" name="Text Placeholder 24"/>
          <p:cNvSpPr>
            <a:spLocks noGrp="1"/>
          </p:cNvSpPr>
          <p:nvPr>
            <p:ph type="body" sz="quarter" idx="15" hasCustomPrompt="1"/>
          </p:nvPr>
        </p:nvSpPr>
        <p:spPr>
          <a:xfrm>
            <a:off x="731838" y="5023995"/>
            <a:ext cx="3458936" cy="914096"/>
          </a:xfrm>
          <a:prstGeom prst="rect">
            <a:avLst/>
          </a:prstGeom>
        </p:spPr>
        <p:txBody>
          <a:bodyPr lIns="0" tIns="0" rIns="0" bIns="0" anchor="t"/>
          <a:lstStyle>
            <a:lvl1pPr marL="0" indent="0">
              <a:lnSpc>
                <a:spcPct val="110000"/>
              </a:lnSpc>
              <a:spcBef>
                <a:spcPts val="0"/>
              </a:spcBef>
              <a:spcAft>
                <a:spcPts val="1000"/>
              </a:spcAft>
              <a:buNone/>
              <a:defRPr sz="1800" baseline="0">
                <a:solidFill>
                  <a:schemeClr val="bg1"/>
                </a:solidFill>
                <a:latin typeface="Poppins Light" panose="00000400000000000000" pitchFamily="2" charset="0"/>
                <a:cs typeface="Poppins Light" panose="00000400000000000000" pitchFamily="2" charset="0"/>
              </a:defRPr>
            </a:lvl1pPr>
          </a:lstStyle>
          <a:p>
            <a:pPr lvl="0"/>
            <a:r>
              <a:rPr lang="en-US"/>
              <a:t>This is a subheading. 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p:txBody>
      </p:sp>
      <p:sp>
        <p:nvSpPr>
          <p:cNvPr id="13" name="Text Placeholder 20">
            <a:extLst>
              <a:ext uri="{FF2B5EF4-FFF2-40B4-BE49-F238E27FC236}">
                <a16:creationId xmlns:a16="http://schemas.microsoft.com/office/drawing/2014/main" id="{02703006-D2CE-4446-8BD4-FCFA4AF880EB}"/>
              </a:ext>
            </a:extLst>
          </p:cNvPr>
          <p:cNvSpPr>
            <a:spLocks noGrp="1"/>
          </p:cNvSpPr>
          <p:nvPr>
            <p:ph type="body" sz="quarter" idx="16" hasCustomPrompt="1"/>
          </p:nvPr>
        </p:nvSpPr>
        <p:spPr>
          <a:xfrm>
            <a:off x="731838" y="2747145"/>
            <a:ext cx="3765733" cy="1341906"/>
          </a:xfrm>
          <a:prstGeom prst="rect">
            <a:avLst/>
          </a:prstGeom>
        </p:spPr>
        <p:txBody>
          <a:bodyPr wrap="square" lIns="0" tIns="0" rIns="0" bIns="0" anchor="b">
            <a:spAutoFit/>
          </a:bodyPr>
          <a:lstStyle>
            <a:lvl1pPr marL="0" indent="0">
              <a:lnSpc>
                <a:spcPct val="90000"/>
              </a:lnSpc>
              <a:spcBef>
                <a:spcPts val="0"/>
              </a:spcBef>
              <a:spcAft>
                <a:spcPts val="1000"/>
              </a:spcAft>
              <a:buNone/>
              <a:defRPr sz="3200" baseline="0">
                <a:solidFill>
                  <a:schemeClr val="bg1"/>
                </a:solidFill>
                <a:latin typeface="Poppins Medium" panose="00000600000000000000" pitchFamily="2" charset="0"/>
                <a:cs typeface="Poppins Medium" panose="00000600000000000000" pitchFamily="2" charset="0"/>
              </a:defRPr>
            </a:lvl1pPr>
          </a:lstStyle>
          <a:p>
            <a:pPr lvl="0"/>
            <a:r>
              <a:rPr lang="en-US"/>
              <a:t>This is a multi line heading for the sub divider.</a:t>
            </a:r>
          </a:p>
        </p:txBody>
      </p:sp>
      <p:pic>
        <p:nvPicPr>
          <p:cNvPr id="15" name="Graphic 14">
            <a:extLst>
              <a:ext uri="{FF2B5EF4-FFF2-40B4-BE49-F238E27FC236}">
                <a16:creationId xmlns:a16="http://schemas.microsoft.com/office/drawing/2014/main" id="{D7F32885-17BE-BB4C-BC30-A4F388E5EDB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67542" y="6184072"/>
            <a:ext cx="465932" cy="268806"/>
          </a:xfrm>
          <a:prstGeom prst="rect">
            <a:avLst/>
          </a:prstGeom>
        </p:spPr>
      </p:pic>
      <p:sp>
        <p:nvSpPr>
          <p:cNvPr id="16" name="Slide Number Placeholder 5">
            <a:extLst>
              <a:ext uri="{FF2B5EF4-FFF2-40B4-BE49-F238E27FC236}">
                <a16:creationId xmlns:a16="http://schemas.microsoft.com/office/drawing/2014/main" id="{4B20EB30-CB43-734C-8DF0-DAB944A28EA9}"/>
              </a:ext>
            </a:extLst>
          </p:cNvPr>
          <p:cNvSpPr>
            <a:spLocks noGrp="1"/>
          </p:cNvSpPr>
          <p:nvPr>
            <p:ph type="sldNum" sz="quarter" idx="4"/>
          </p:nvPr>
        </p:nvSpPr>
        <p:spPr>
          <a:xfrm>
            <a:off x="11171275" y="6294734"/>
            <a:ext cx="288888" cy="123112"/>
          </a:xfrm>
          <a:prstGeom prst="rect">
            <a:avLst/>
          </a:prstGeom>
        </p:spPr>
        <p:txBody>
          <a:bodyPr vert="horz" wrap="square" lIns="0" tIns="0" rIns="0" bIns="0" rtlCol="0" anchor="t">
            <a:spAutoFit/>
          </a:bodyPr>
          <a:lstStyle>
            <a:lvl1pPr algn="r">
              <a:defRPr sz="800">
                <a:solidFill>
                  <a:schemeClr val="bg1"/>
                </a:solidFill>
                <a:latin typeface="Poppins SemiBold" panose="00000700000000000000" pitchFamily="2" charset="0"/>
                <a:cs typeface="Poppins SemiBold" panose="00000700000000000000" pitchFamily="2" charset="0"/>
              </a:defRPr>
            </a:lvl1pPr>
          </a:lstStyle>
          <a:p>
            <a:fld id="{866D8E11-A83D-46AC-BA35-C493C365AC69}" type="slidenum">
              <a:rPr lang="en-US" smtClean="0"/>
              <a:pPr/>
              <a:t>‹#›</a:t>
            </a:fld>
            <a:endParaRPr lang="en-US"/>
          </a:p>
        </p:txBody>
      </p:sp>
      <p:grpSp>
        <p:nvGrpSpPr>
          <p:cNvPr id="14" name="Group 13">
            <a:extLst>
              <a:ext uri="{FF2B5EF4-FFF2-40B4-BE49-F238E27FC236}">
                <a16:creationId xmlns:a16="http://schemas.microsoft.com/office/drawing/2014/main" id="{289DCBA6-2AB6-C440-8E88-1FB782E4B7F7}"/>
              </a:ext>
            </a:extLst>
          </p:cNvPr>
          <p:cNvGrpSpPr/>
          <p:nvPr userDrawn="1"/>
        </p:nvGrpSpPr>
        <p:grpSpPr>
          <a:xfrm rot="16200000">
            <a:off x="6061664" y="-6061660"/>
            <a:ext cx="68678" cy="12192005"/>
            <a:chOff x="4713353" y="-1"/>
            <a:chExt cx="73891" cy="6858002"/>
          </a:xfrm>
        </p:grpSpPr>
        <p:sp>
          <p:nvSpPr>
            <p:cNvPr id="17" name="Rectangle 16">
              <a:extLst>
                <a:ext uri="{FF2B5EF4-FFF2-40B4-BE49-F238E27FC236}">
                  <a16:creationId xmlns:a16="http://schemas.microsoft.com/office/drawing/2014/main" id="{C889F473-B9AC-7E4C-9A8E-A9A212293512}"/>
                </a:ext>
              </a:extLst>
            </p:cNvPr>
            <p:cNvSpPr/>
            <p:nvPr userDrawn="1"/>
          </p:nvSpPr>
          <p:spPr>
            <a:xfrm>
              <a:off x="4713353" y="-1"/>
              <a:ext cx="73890" cy="411659"/>
            </a:xfrm>
            <a:prstGeom prst="rect">
              <a:avLst/>
            </a:prstGeom>
            <a:solidFill>
              <a:srgbClr val="245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54A3BF4-F103-0C45-A5B2-DAA83B5C852E}"/>
                </a:ext>
              </a:extLst>
            </p:cNvPr>
            <p:cNvSpPr/>
            <p:nvPr userDrawn="1"/>
          </p:nvSpPr>
          <p:spPr>
            <a:xfrm>
              <a:off x="4713354" y="1089421"/>
              <a:ext cx="73889" cy="339328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3F7BF4F-0E05-A24A-A408-EBB78BEF68BC}"/>
                </a:ext>
              </a:extLst>
            </p:cNvPr>
            <p:cNvSpPr/>
            <p:nvPr userDrawn="1"/>
          </p:nvSpPr>
          <p:spPr>
            <a:xfrm>
              <a:off x="4713354" y="4482703"/>
              <a:ext cx="73889" cy="677762"/>
            </a:xfrm>
            <a:prstGeom prst="rect">
              <a:avLst/>
            </a:prstGeom>
            <a:solidFill>
              <a:srgbClr val="FE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3AB792C-FE6C-F745-95E1-DAAE8F155065}"/>
                </a:ext>
              </a:extLst>
            </p:cNvPr>
            <p:cNvSpPr/>
            <p:nvPr userDrawn="1"/>
          </p:nvSpPr>
          <p:spPr>
            <a:xfrm>
              <a:off x="4713354" y="5160465"/>
              <a:ext cx="73887" cy="169753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AB63EDA-9273-864F-865D-7F36E87027EA}"/>
                </a:ext>
              </a:extLst>
            </p:cNvPr>
            <p:cNvSpPr/>
            <p:nvPr userDrawn="1"/>
          </p:nvSpPr>
          <p:spPr>
            <a:xfrm>
              <a:off x="4713356" y="411657"/>
              <a:ext cx="73888" cy="6777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7898887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uper Sub Divider Slide | Orange">
    <p:bg>
      <p:bgPr>
        <a:solidFill>
          <a:schemeClr val="accent4"/>
        </a:solidFill>
        <a:effectLst/>
      </p:bgPr>
    </p:bg>
    <p:spTree>
      <p:nvGrpSpPr>
        <p:cNvPr id="1" name=""/>
        <p:cNvGrpSpPr/>
        <p:nvPr/>
      </p:nvGrpSpPr>
      <p:grpSpPr>
        <a:xfrm>
          <a:off x="0" y="0"/>
          <a:ext cx="0" cy="0"/>
          <a:chOff x="0" y="0"/>
          <a:chExt cx="0" cy="0"/>
        </a:xfrm>
      </p:grpSpPr>
      <p:sp>
        <p:nvSpPr>
          <p:cNvPr id="21" name="TextBox 20"/>
          <p:cNvSpPr txBox="1"/>
          <p:nvPr userDrawn="1"/>
        </p:nvSpPr>
        <p:spPr>
          <a:xfrm>
            <a:off x="1194060" y="6294735"/>
            <a:ext cx="1230164" cy="123111"/>
          </a:xfrm>
          <a:prstGeom prst="rect">
            <a:avLst/>
          </a:prstGeom>
          <a:noFill/>
        </p:spPr>
        <p:txBody>
          <a:bodyPr wrap="square" lIns="0" tIns="0" rIns="0" bIns="0" rtlCol="0" anchor="t">
            <a:spAutoFit/>
          </a:bodyPr>
          <a:lstStyle/>
          <a:p>
            <a:r>
              <a:rPr lang="en-AU" sz="800">
                <a:solidFill>
                  <a:schemeClr val="bg1"/>
                </a:solidFill>
                <a:latin typeface="Poppins" panose="00000500000000000000" pitchFamily="2" charset="0"/>
                <a:cs typeface="Poppins" panose="00000500000000000000" pitchFamily="2" charset="0"/>
              </a:rPr>
              <a:t>Copyright © SUSE 2021 </a:t>
            </a:r>
          </a:p>
        </p:txBody>
      </p:sp>
      <p:sp>
        <p:nvSpPr>
          <p:cNvPr id="58" name="Text Placeholder 24"/>
          <p:cNvSpPr>
            <a:spLocks noGrp="1"/>
          </p:cNvSpPr>
          <p:nvPr>
            <p:ph type="body" sz="quarter" idx="15" hasCustomPrompt="1"/>
          </p:nvPr>
        </p:nvSpPr>
        <p:spPr>
          <a:xfrm>
            <a:off x="731838" y="5023995"/>
            <a:ext cx="3458936" cy="914096"/>
          </a:xfrm>
          <a:prstGeom prst="rect">
            <a:avLst/>
          </a:prstGeom>
        </p:spPr>
        <p:txBody>
          <a:bodyPr lIns="0" tIns="0" rIns="0" bIns="0" anchor="t"/>
          <a:lstStyle>
            <a:lvl1pPr marL="0" indent="0">
              <a:lnSpc>
                <a:spcPct val="110000"/>
              </a:lnSpc>
              <a:spcBef>
                <a:spcPts val="0"/>
              </a:spcBef>
              <a:spcAft>
                <a:spcPts val="1000"/>
              </a:spcAft>
              <a:buNone/>
              <a:defRPr sz="1800" baseline="0">
                <a:solidFill>
                  <a:schemeClr val="bg1"/>
                </a:solidFill>
                <a:latin typeface="Poppins Light" panose="00000400000000000000" pitchFamily="2" charset="0"/>
                <a:cs typeface="Poppins Light" panose="00000400000000000000" pitchFamily="2" charset="0"/>
              </a:defRPr>
            </a:lvl1pPr>
          </a:lstStyle>
          <a:p>
            <a:pPr lvl="0"/>
            <a:r>
              <a:rPr lang="en-US"/>
              <a:t>This is a subheading. 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p:txBody>
      </p:sp>
      <p:sp>
        <p:nvSpPr>
          <p:cNvPr id="13" name="Text Placeholder 20">
            <a:extLst>
              <a:ext uri="{FF2B5EF4-FFF2-40B4-BE49-F238E27FC236}">
                <a16:creationId xmlns:a16="http://schemas.microsoft.com/office/drawing/2014/main" id="{02703006-D2CE-4446-8BD4-FCFA4AF880EB}"/>
              </a:ext>
            </a:extLst>
          </p:cNvPr>
          <p:cNvSpPr>
            <a:spLocks noGrp="1"/>
          </p:cNvSpPr>
          <p:nvPr>
            <p:ph type="body" sz="quarter" idx="16" hasCustomPrompt="1"/>
          </p:nvPr>
        </p:nvSpPr>
        <p:spPr>
          <a:xfrm>
            <a:off x="731838" y="2747145"/>
            <a:ext cx="3765733" cy="1341906"/>
          </a:xfrm>
          <a:prstGeom prst="rect">
            <a:avLst/>
          </a:prstGeom>
        </p:spPr>
        <p:txBody>
          <a:bodyPr wrap="square" lIns="0" tIns="0" rIns="0" bIns="0" anchor="b">
            <a:spAutoFit/>
          </a:bodyPr>
          <a:lstStyle>
            <a:lvl1pPr marL="0" indent="0">
              <a:lnSpc>
                <a:spcPct val="90000"/>
              </a:lnSpc>
              <a:spcBef>
                <a:spcPts val="0"/>
              </a:spcBef>
              <a:spcAft>
                <a:spcPts val="1000"/>
              </a:spcAft>
              <a:buNone/>
              <a:defRPr sz="3200" baseline="0">
                <a:solidFill>
                  <a:schemeClr val="bg1"/>
                </a:solidFill>
                <a:latin typeface="Poppins Medium" panose="00000600000000000000" pitchFamily="2" charset="0"/>
                <a:cs typeface="Poppins Medium" panose="00000600000000000000" pitchFamily="2" charset="0"/>
              </a:defRPr>
            </a:lvl1pPr>
          </a:lstStyle>
          <a:p>
            <a:pPr lvl="0"/>
            <a:r>
              <a:rPr lang="en-US"/>
              <a:t>This is a multi line heading for the super sub divider.</a:t>
            </a:r>
          </a:p>
        </p:txBody>
      </p:sp>
      <p:pic>
        <p:nvPicPr>
          <p:cNvPr id="11" name="Graphic 10">
            <a:extLst>
              <a:ext uri="{FF2B5EF4-FFF2-40B4-BE49-F238E27FC236}">
                <a16:creationId xmlns:a16="http://schemas.microsoft.com/office/drawing/2014/main" id="{D073F0B2-9AF4-5E48-B8BF-82F834079F4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67542" y="6184072"/>
            <a:ext cx="465932" cy="268806"/>
          </a:xfrm>
          <a:prstGeom prst="rect">
            <a:avLst/>
          </a:prstGeom>
        </p:spPr>
      </p:pic>
      <p:sp>
        <p:nvSpPr>
          <p:cNvPr id="12" name="Slide Number Placeholder 5">
            <a:extLst>
              <a:ext uri="{FF2B5EF4-FFF2-40B4-BE49-F238E27FC236}">
                <a16:creationId xmlns:a16="http://schemas.microsoft.com/office/drawing/2014/main" id="{42C813E8-C658-124C-9153-E30C9CE32725}"/>
              </a:ext>
            </a:extLst>
          </p:cNvPr>
          <p:cNvSpPr>
            <a:spLocks noGrp="1"/>
          </p:cNvSpPr>
          <p:nvPr>
            <p:ph type="sldNum" sz="quarter" idx="4"/>
          </p:nvPr>
        </p:nvSpPr>
        <p:spPr>
          <a:xfrm>
            <a:off x="11171275" y="6294734"/>
            <a:ext cx="288888" cy="123112"/>
          </a:xfrm>
          <a:prstGeom prst="rect">
            <a:avLst/>
          </a:prstGeom>
        </p:spPr>
        <p:txBody>
          <a:bodyPr vert="horz" wrap="square" lIns="0" tIns="0" rIns="0" bIns="0" rtlCol="0" anchor="t">
            <a:spAutoFit/>
          </a:bodyPr>
          <a:lstStyle>
            <a:lvl1pPr algn="r">
              <a:defRPr sz="800">
                <a:solidFill>
                  <a:schemeClr val="bg1"/>
                </a:solidFill>
                <a:latin typeface="Poppins SemiBold" panose="00000700000000000000" pitchFamily="2" charset="0"/>
                <a:cs typeface="Poppins SemiBold" panose="00000700000000000000" pitchFamily="2" charset="0"/>
              </a:defRPr>
            </a:lvl1pPr>
          </a:lstStyle>
          <a:p>
            <a:fld id="{866D8E11-A83D-46AC-BA35-C493C365AC69}" type="slidenum">
              <a:rPr lang="en-US" smtClean="0"/>
              <a:pPr/>
              <a:t>‹#›</a:t>
            </a:fld>
            <a:endParaRPr lang="en-US"/>
          </a:p>
        </p:txBody>
      </p:sp>
      <p:grpSp>
        <p:nvGrpSpPr>
          <p:cNvPr id="14" name="Group 13">
            <a:extLst>
              <a:ext uri="{FF2B5EF4-FFF2-40B4-BE49-F238E27FC236}">
                <a16:creationId xmlns:a16="http://schemas.microsoft.com/office/drawing/2014/main" id="{7ADC953B-1085-7D4E-8BAF-9520C2CDA52C}"/>
              </a:ext>
            </a:extLst>
          </p:cNvPr>
          <p:cNvGrpSpPr/>
          <p:nvPr userDrawn="1"/>
        </p:nvGrpSpPr>
        <p:grpSpPr>
          <a:xfrm rot="16200000">
            <a:off x="6061664" y="-6061660"/>
            <a:ext cx="68678" cy="12192005"/>
            <a:chOff x="4713353" y="-1"/>
            <a:chExt cx="73891" cy="6858002"/>
          </a:xfrm>
        </p:grpSpPr>
        <p:sp>
          <p:nvSpPr>
            <p:cNvPr id="15" name="Rectangle 14">
              <a:extLst>
                <a:ext uri="{FF2B5EF4-FFF2-40B4-BE49-F238E27FC236}">
                  <a16:creationId xmlns:a16="http://schemas.microsoft.com/office/drawing/2014/main" id="{9F8BC6A8-0D3D-C448-963A-A211C6C5B8B4}"/>
                </a:ext>
              </a:extLst>
            </p:cNvPr>
            <p:cNvSpPr/>
            <p:nvPr userDrawn="1"/>
          </p:nvSpPr>
          <p:spPr>
            <a:xfrm>
              <a:off x="4713353" y="-1"/>
              <a:ext cx="73890" cy="411659"/>
            </a:xfrm>
            <a:prstGeom prst="rect">
              <a:avLst/>
            </a:prstGeom>
            <a:solidFill>
              <a:srgbClr val="245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42ADC63-4B7D-3345-BACF-34B283038F06}"/>
                </a:ext>
              </a:extLst>
            </p:cNvPr>
            <p:cNvSpPr/>
            <p:nvPr userDrawn="1"/>
          </p:nvSpPr>
          <p:spPr>
            <a:xfrm>
              <a:off x="4713354" y="1089421"/>
              <a:ext cx="73889" cy="3393281"/>
            </a:xfrm>
            <a:prstGeom prst="rect">
              <a:avLst/>
            </a:prstGeom>
            <a:solidFill>
              <a:srgbClr val="30B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9A3E77D-70C4-EE48-9C1D-4765F69FAC70}"/>
                </a:ext>
              </a:extLst>
            </p:cNvPr>
            <p:cNvSpPr/>
            <p:nvPr userDrawn="1"/>
          </p:nvSpPr>
          <p:spPr>
            <a:xfrm>
              <a:off x="4713354" y="4482703"/>
              <a:ext cx="73889" cy="67776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879999E-C896-7C4A-8A5B-E72A99E1C461}"/>
                </a:ext>
              </a:extLst>
            </p:cNvPr>
            <p:cNvSpPr/>
            <p:nvPr userDrawn="1"/>
          </p:nvSpPr>
          <p:spPr>
            <a:xfrm>
              <a:off x="4713354" y="5160465"/>
              <a:ext cx="73887" cy="1697536"/>
            </a:xfrm>
            <a:prstGeom prst="rect">
              <a:avLst/>
            </a:prstGeom>
            <a:solidFill>
              <a:srgbClr val="0C32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E748FD0-B8D6-6946-9DDC-0A0152A8D80D}"/>
                </a:ext>
              </a:extLst>
            </p:cNvPr>
            <p:cNvSpPr/>
            <p:nvPr userDrawn="1"/>
          </p:nvSpPr>
          <p:spPr>
            <a:xfrm>
              <a:off x="4713356" y="411657"/>
              <a:ext cx="73888" cy="6777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346756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uper Sub Divider Slide | Mint">
    <p:bg>
      <p:bgPr>
        <a:solidFill>
          <a:schemeClr val="accent5"/>
        </a:solidFill>
        <a:effectLst/>
      </p:bgPr>
    </p:bg>
    <p:spTree>
      <p:nvGrpSpPr>
        <p:cNvPr id="1" name=""/>
        <p:cNvGrpSpPr/>
        <p:nvPr/>
      </p:nvGrpSpPr>
      <p:grpSpPr>
        <a:xfrm>
          <a:off x="0" y="0"/>
          <a:ext cx="0" cy="0"/>
          <a:chOff x="0" y="0"/>
          <a:chExt cx="0" cy="0"/>
        </a:xfrm>
      </p:grpSpPr>
      <p:sp>
        <p:nvSpPr>
          <p:cNvPr id="21" name="TextBox 20"/>
          <p:cNvSpPr txBox="1"/>
          <p:nvPr userDrawn="1"/>
        </p:nvSpPr>
        <p:spPr>
          <a:xfrm>
            <a:off x="1194060" y="6294735"/>
            <a:ext cx="1230164" cy="123111"/>
          </a:xfrm>
          <a:prstGeom prst="rect">
            <a:avLst/>
          </a:prstGeom>
          <a:noFill/>
        </p:spPr>
        <p:txBody>
          <a:bodyPr wrap="square" lIns="0" tIns="0" rIns="0" bIns="0" rtlCol="0" anchor="t">
            <a:spAutoFit/>
          </a:bodyPr>
          <a:lstStyle/>
          <a:p>
            <a:r>
              <a:rPr lang="en-AU" sz="800" dirty="0">
                <a:solidFill>
                  <a:schemeClr val="tx2"/>
                </a:solidFill>
                <a:latin typeface="Poppins" panose="00000500000000000000" pitchFamily="2" charset="0"/>
                <a:cs typeface="Poppins" panose="00000500000000000000" pitchFamily="2" charset="0"/>
              </a:rPr>
              <a:t>Copyright © SUSE 2021 </a:t>
            </a:r>
          </a:p>
        </p:txBody>
      </p:sp>
      <p:sp>
        <p:nvSpPr>
          <p:cNvPr id="58" name="Text Placeholder 24"/>
          <p:cNvSpPr>
            <a:spLocks noGrp="1"/>
          </p:cNvSpPr>
          <p:nvPr>
            <p:ph type="body" sz="quarter" idx="15" hasCustomPrompt="1"/>
          </p:nvPr>
        </p:nvSpPr>
        <p:spPr>
          <a:xfrm>
            <a:off x="731838" y="5023995"/>
            <a:ext cx="3458936" cy="914096"/>
          </a:xfrm>
          <a:prstGeom prst="rect">
            <a:avLst/>
          </a:prstGeom>
        </p:spPr>
        <p:txBody>
          <a:bodyPr lIns="0" tIns="0" rIns="0" bIns="0" anchor="t"/>
          <a:lstStyle>
            <a:lvl1pPr marL="0" indent="0">
              <a:lnSpc>
                <a:spcPct val="110000"/>
              </a:lnSpc>
              <a:spcBef>
                <a:spcPts val="0"/>
              </a:spcBef>
              <a:spcAft>
                <a:spcPts val="1000"/>
              </a:spcAft>
              <a:buNone/>
              <a:defRPr sz="1800" baseline="0">
                <a:solidFill>
                  <a:schemeClr val="tx2"/>
                </a:solidFill>
                <a:latin typeface="Poppins Light" panose="00000400000000000000" pitchFamily="2" charset="0"/>
                <a:cs typeface="Poppins Light" panose="00000400000000000000" pitchFamily="2" charset="0"/>
              </a:defRPr>
            </a:lvl1pPr>
          </a:lstStyle>
          <a:p>
            <a:pPr lvl="0"/>
            <a:r>
              <a:rPr lang="en-US"/>
              <a:t>This is a subheading. 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p:txBody>
      </p:sp>
      <p:sp>
        <p:nvSpPr>
          <p:cNvPr id="13" name="Text Placeholder 20">
            <a:extLst>
              <a:ext uri="{FF2B5EF4-FFF2-40B4-BE49-F238E27FC236}">
                <a16:creationId xmlns:a16="http://schemas.microsoft.com/office/drawing/2014/main" id="{02703006-D2CE-4446-8BD4-FCFA4AF880EB}"/>
              </a:ext>
            </a:extLst>
          </p:cNvPr>
          <p:cNvSpPr>
            <a:spLocks noGrp="1"/>
          </p:cNvSpPr>
          <p:nvPr>
            <p:ph type="body" sz="quarter" idx="16" hasCustomPrompt="1"/>
          </p:nvPr>
        </p:nvSpPr>
        <p:spPr>
          <a:xfrm>
            <a:off x="731838" y="2747145"/>
            <a:ext cx="3765733" cy="1341906"/>
          </a:xfrm>
          <a:prstGeom prst="rect">
            <a:avLst/>
          </a:prstGeom>
        </p:spPr>
        <p:txBody>
          <a:bodyPr wrap="square" lIns="0" tIns="0" rIns="0" bIns="0" anchor="b">
            <a:spAutoFit/>
          </a:bodyPr>
          <a:lstStyle>
            <a:lvl1pPr marL="0" indent="0">
              <a:lnSpc>
                <a:spcPct val="90000"/>
              </a:lnSpc>
              <a:spcBef>
                <a:spcPts val="0"/>
              </a:spcBef>
              <a:spcAft>
                <a:spcPts val="1000"/>
              </a:spcAft>
              <a:buNone/>
              <a:defRPr sz="3200" baseline="0">
                <a:solidFill>
                  <a:schemeClr val="tx2"/>
                </a:solidFill>
                <a:latin typeface="Poppins Medium" panose="00000600000000000000" pitchFamily="2" charset="0"/>
                <a:cs typeface="Poppins Medium" panose="00000600000000000000" pitchFamily="2" charset="0"/>
              </a:defRPr>
            </a:lvl1pPr>
          </a:lstStyle>
          <a:p>
            <a:pPr lvl="0"/>
            <a:r>
              <a:rPr lang="en-US"/>
              <a:t>This is a multi line heading for the super sub divider.</a:t>
            </a:r>
          </a:p>
        </p:txBody>
      </p:sp>
      <p:pic>
        <p:nvPicPr>
          <p:cNvPr id="11" name="Graphic 10">
            <a:extLst>
              <a:ext uri="{FF2B5EF4-FFF2-40B4-BE49-F238E27FC236}">
                <a16:creationId xmlns:a16="http://schemas.microsoft.com/office/drawing/2014/main" id="{20874D51-45CD-2C42-A5B5-201966148A9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67543" y="6184072"/>
            <a:ext cx="465930" cy="268806"/>
          </a:xfrm>
          <a:prstGeom prst="rect">
            <a:avLst/>
          </a:prstGeom>
        </p:spPr>
      </p:pic>
      <p:sp>
        <p:nvSpPr>
          <p:cNvPr id="12" name="Slide Number Placeholder 5">
            <a:extLst>
              <a:ext uri="{FF2B5EF4-FFF2-40B4-BE49-F238E27FC236}">
                <a16:creationId xmlns:a16="http://schemas.microsoft.com/office/drawing/2014/main" id="{8E18442F-EC75-DC47-A96E-6254B0D4F75C}"/>
              </a:ext>
            </a:extLst>
          </p:cNvPr>
          <p:cNvSpPr>
            <a:spLocks noGrp="1"/>
          </p:cNvSpPr>
          <p:nvPr>
            <p:ph type="sldNum" sz="quarter" idx="4"/>
          </p:nvPr>
        </p:nvSpPr>
        <p:spPr>
          <a:xfrm>
            <a:off x="11171275" y="6294734"/>
            <a:ext cx="288888" cy="123112"/>
          </a:xfrm>
          <a:prstGeom prst="rect">
            <a:avLst/>
          </a:prstGeom>
        </p:spPr>
        <p:txBody>
          <a:bodyPr vert="horz" wrap="square" lIns="0" tIns="0" rIns="0" bIns="0" rtlCol="0" anchor="t">
            <a:spAutoFit/>
          </a:bodyPr>
          <a:lstStyle>
            <a:lvl1pPr algn="r">
              <a:defRPr sz="800">
                <a:solidFill>
                  <a:schemeClr val="tx1"/>
                </a:solidFill>
                <a:latin typeface="Poppins SemiBold" panose="00000700000000000000" pitchFamily="2" charset="0"/>
                <a:cs typeface="Poppins SemiBold" panose="00000700000000000000" pitchFamily="2" charset="0"/>
              </a:defRPr>
            </a:lvl1pPr>
          </a:lstStyle>
          <a:p>
            <a:pPr algn="r"/>
            <a:fld id="{866D8E11-A83D-46AC-BA35-C493C365AC69}" type="slidenum">
              <a:rPr lang="en-US" smtClean="0"/>
              <a:pPr algn="r"/>
              <a:t>‹#›</a:t>
            </a:fld>
            <a:endParaRPr lang="en-US"/>
          </a:p>
        </p:txBody>
      </p:sp>
      <p:grpSp>
        <p:nvGrpSpPr>
          <p:cNvPr id="14" name="Group 13">
            <a:extLst>
              <a:ext uri="{FF2B5EF4-FFF2-40B4-BE49-F238E27FC236}">
                <a16:creationId xmlns:a16="http://schemas.microsoft.com/office/drawing/2014/main" id="{552328F1-1C37-0049-BCEA-CF949B09B43C}"/>
              </a:ext>
            </a:extLst>
          </p:cNvPr>
          <p:cNvGrpSpPr/>
          <p:nvPr userDrawn="1"/>
        </p:nvGrpSpPr>
        <p:grpSpPr>
          <a:xfrm rot="16200000">
            <a:off x="6061664" y="-6061660"/>
            <a:ext cx="68678" cy="12192005"/>
            <a:chOff x="4713353" y="-1"/>
            <a:chExt cx="73891" cy="6858002"/>
          </a:xfrm>
        </p:grpSpPr>
        <p:sp>
          <p:nvSpPr>
            <p:cNvPr id="15" name="Rectangle 14">
              <a:extLst>
                <a:ext uri="{FF2B5EF4-FFF2-40B4-BE49-F238E27FC236}">
                  <a16:creationId xmlns:a16="http://schemas.microsoft.com/office/drawing/2014/main" id="{60333F68-F2E8-B04C-B97F-3CB79F4A78B2}"/>
                </a:ext>
              </a:extLst>
            </p:cNvPr>
            <p:cNvSpPr/>
            <p:nvPr userDrawn="1"/>
          </p:nvSpPr>
          <p:spPr>
            <a:xfrm>
              <a:off x="4713353" y="-1"/>
              <a:ext cx="73890" cy="411659"/>
            </a:xfrm>
            <a:prstGeom prst="rect">
              <a:avLst/>
            </a:prstGeom>
            <a:solidFill>
              <a:srgbClr val="245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28711FC-3E65-E54C-9003-C4B34105F3EB}"/>
                </a:ext>
              </a:extLst>
            </p:cNvPr>
            <p:cNvSpPr/>
            <p:nvPr userDrawn="1"/>
          </p:nvSpPr>
          <p:spPr>
            <a:xfrm>
              <a:off x="4713354" y="1089421"/>
              <a:ext cx="73889" cy="3393281"/>
            </a:xfrm>
            <a:prstGeom prst="rect">
              <a:avLst/>
            </a:prstGeom>
            <a:solidFill>
              <a:srgbClr val="30B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2246E9D-D654-0A43-AE6E-DBE782E6EDCB}"/>
                </a:ext>
              </a:extLst>
            </p:cNvPr>
            <p:cNvSpPr/>
            <p:nvPr userDrawn="1"/>
          </p:nvSpPr>
          <p:spPr>
            <a:xfrm>
              <a:off x="4713354" y="4482703"/>
              <a:ext cx="73889" cy="677762"/>
            </a:xfrm>
            <a:prstGeom prst="rect">
              <a:avLst/>
            </a:prstGeom>
            <a:solidFill>
              <a:srgbClr val="FE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CB307F5-D582-044A-8833-37D83E22C72C}"/>
                </a:ext>
              </a:extLst>
            </p:cNvPr>
            <p:cNvSpPr/>
            <p:nvPr userDrawn="1"/>
          </p:nvSpPr>
          <p:spPr>
            <a:xfrm>
              <a:off x="4713354" y="5160465"/>
              <a:ext cx="73887" cy="1697536"/>
            </a:xfrm>
            <a:prstGeom prst="rect">
              <a:avLst/>
            </a:prstGeom>
            <a:solidFill>
              <a:srgbClr val="0C32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86395FA-F20E-4B4B-8E13-15D5886585F6}"/>
                </a:ext>
              </a:extLst>
            </p:cNvPr>
            <p:cNvSpPr/>
            <p:nvPr userDrawn="1"/>
          </p:nvSpPr>
          <p:spPr>
            <a:xfrm>
              <a:off x="4713356" y="411657"/>
              <a:ext cx="73888" cy="677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6303428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uper Sub Divider Slide | Fog">
    <p:bg>
      <p:bgPr>
        <a:solidFill>
          <a:schemeClr val="bg2"/>
        </a:solidFill>
        <a:effectLst/>
      </p:bgPr>
    </p:bg>
    <p:spTree>
      <p:nvGrpSpPr>
        <p:cNvPr id="1" name=""/>
        <p:cNvGrpSpPr/>
        <p:nvPr/>
      </p:nvGrpSpPr>
      <p:grpSpPr>
        <a:xfrm>
          <a:off x="0" y="0"/>
          <a:ext cx="0" cy="0"/>
          <a:chOff x="0" y="0"/>
          <a:chExt cx="0" cy="0"/>
        </a:xfrm>
      </p:grpSpPr>
      <p:sp>
        <p:nvSpPr>
          <p:cNvPr id="21" name="TextBox 20"/>
          <p:cNvSpPr txBox="1"/>
          <p:nvPr userDrawn="1"/>
        </p:nvSpPr>
        <p:spPr>
          <a:xfrm>
            <a:off x="1194060" y="6294735"/>
            <a:ext cx="1230164" cy="123111"/>
          </a:xfrm>
          <a:prstGeom prst="rect">
            <a:avLst/>
          </a:prstGeom>
          <a:noFill/>
        </p:spPr>
        <p:txBody>
          <a:bodyPr wrap="square" lIns="0" tIns="0" rIns="0" bIns="0" rtlCol="0" anchor="t">
            <a:spAutoFit/>
          </a:bodyPr>
          <a:lstStyle/>
          <a:p>
            <a:r>
              <a:rPr lang="en-AU" sz="800">
                <a:solidFill>
                  <a:schemeClr val="tx2"/>
                </a:solidFill>
                <a:latin typeface="Poppins" panose="00000500000000000000" pitchFamily="2" charset="0"/>
                <a:cs typeface="Poppins" panose="00000500000000000000" pitchFamily="2" charset="0"/>
              </a:rPr>
              <a:t>Copyright © SUSE 2021 </a:t>
            </a:r>
          </a:p>
        </p:txBody>
      </p:sp>
      <p:sp>
        <p:nvSpPr>
          <p:cNvPr id="58" name="Text Placeholder 24"/>
          <p:cNvSpPr>
            <a:spLocks noGrp="1"/>
          </p:cNvSpPr>
          <p:nvPr>
            <p:ph type="body" sz="quarter" idx="15" hasCustomPrompt="1"/>
          </p:nvPr>
        </p:nvSpPr>
        <p:spPr>
          <a:xfrm>
            <a:off x="731838" y="5023995"/>
            <a:ext cx="3458936" cy="914096"/>
          </a:xfrm>
          <a:prstGeom prst="rect">
            <a:avLst/>
          </a:prstGeom>
        </p:spPr>
        <p:txBody>
          <a:bodyPr lIns="0" tIns="0" rIns="0" bIns="0" anchor="t"/>
          <a:lstStyle>
            <a:lvl1pPr marL="0" indent="0">
              <a:lnSpc>
                <a:spcPct val="110000"/>
              </a:lnSpc>
              <a:spcBef>
                <a:spcPts val="0"/>
              </a:spcBef>
              <a:spcAft>
                <a:spcPts val="1000"/>
              </a:spcAft>
              <a:buNone/>
              <a:defRPr sz="1800" baseline="0">
                <a:solidFill>
                  <a:schemeClr val="tx2"/>
                </a:solidFill>
                <a:latin typeface="Poppins Light" panose="00000400000000000000" pitchFamily="2" charset="0"/>
                <a:cs typeface="Poppins Light" panose="00000400000000000000" pitchFamily="2" charset="0"/>
              </a:defRPr>
            </a:lvl1pPr>
          </a:lstStyle>
          <a:p>
            <a:pPr lvl="0"/>
            <a:r>
              <a:rPr lang="en-US"/>
              <a:t>This is a subheading. 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p:txBody>
      </p:sp>
      <p:sp>
        <p:nvSpPr>
          <p:cNvPr id="13" name="Text Placeholder 20">
            <a:extLst>
              <a:ext uri="{FF2B5EF4-FFF2-40B4-BE49-F238E27FC236}">
                <a16:creationId xmlns:a16="http://schemas.microsoft.com/office/drawing/2014/main" id="{02703006-D2CE-4446-8BD4-FCFA4AF880EB}"/>
              </a:ext>
            </a:extLst>
          </p:cNvPr>
          <p:cNvSpPr>
            <a:spLocks noGrp="1"/>
          </p:cNvSpPr>
          <p:nvPr>
            <p:ph type="body" sz="quarter" idx="16" hasCustomPrompt="1"/>
          </p:nvPr>
        </p:nvSpPr>
        <p:spPr>
          <a:xfrm>
            <a:off x="731838" y="2747145"/>
            <a:ext cx="3765733" cy="1341906"/>
          </a:xfrm>
          <a:prstGeom prst="rect">
            <a:avLst/>
          </a:prstGeom>
        </p:spPr>
        <p:txBody>
          <a:bodyPr wrap="square" lIns="0" tIns="0" rIns="0" bIns="0" anchor="b">
            <a:spAutoFit/>
          </a:bodyPr>
          <a:lstStyle>
            <a:lvl1pPr marL="0" indent="0">
              <a:lnSpc>
                <a:spcPct val="90000"/>
              </a:lnSpc>
              <a:spcBef>
                <a:spcPts val="0"/>
              </a:spcBef>
              <a:spcAft>
                <a:spcPts val="1000"/>
              </a:spcAft>
              <a:buNone/>
              <a:defRPr sz="3200" baseline="0">
                <a:solidFill>
                  <a:schemeClr val="tx2"/>
                </a:solidFill>
                <a:latin typeface="Poppins Medium" panose="00000600000000000000" pitchFamily="2" charset="0"/>
                <a:cs typeface="Poppins Medium" panose="00000600000000000000" pitchFamily="2" charset="0"/>
              </a:defRPr>
            </a:lvl1pPr>
          </a:lstStyle>
          <a:p>
            <a:pPr lvl="0"/>
            <a:r>
              <a:rPr lang="en-US"/>
              <a:t>This is a multi line heading for the super sub divider.</a:t>
            </a:r>
          </a:p>
        </p:txBody>
      </p:sp>
      <p:pic>
        <p:nvPicPr>
          <p:cNvPr id="11" name="Graphic 10">
            <a:extLst>
              <a:ext uri="{FF2B5EF4-FFF2-40B4-BE49-F238E27FC236}">
                <a16:creationId xmlns:a16="http://schemas.microsoft.com/office/drawing/2014/main" id="{20874D51-45CD-2C42-A5B5-201966148A9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67543" y="6184072"/>
            <a:ext cx="465930" cy="268806"/>
          </a:xfrm>
          <a:prstGeom prst="rect">
            <a:avLst/>
          </a:prstGeom>
        </p:spPr>
      </p:pic>
      <p:sp>
        <p:nvSpPr>
          <p:cNvPr id="12" name="Slide Number Placeholder 5">
            <a:extLst>
              <a:ext uri="{FF2B5EF4-FFF2-40B4-BE49-F238E27FC236}">
                <a16:creationId xmlns:a16="http://schemas.microsoft.com/office/drawing/2014/main" id="{8E18442F-EC75-DC47-A96E-6254B0D4F75C}"/>
              </a:ext>
            </a:extLst>
          </p:cNvPr>
          <p:cNvSpPr>
            <a:spLocks noGrp="1"/>
          </p:cNvSpPr>
          <p:nvPr>
            <p:ph type="sldNum" sz="quarter" idx="4"/>
          </p:nvPr>
        </p:nvSpPr>
        <p:spPr>
          <a:xfrm>
            <a:off x="11171275" y="6294734"/>
            <a:ext cx="288888" cy="123112"/>
          </a:xfrm>
          <a:prstGeom prst="rect">
            <a:avLst/>
          </a:prstGeom>
        </p:spPr>
        <p:txBody>
          <a:bodyPr vert="horz" wrap="square" lIns="0" tIns="0" rIns="0" bIns="0" rtlCol="0" anchor="t">
            <a:spAutoFit/>
          </a:bodyPr>
          <a:lstStyle>
            <a:lvl1pPr algn="r">
              <a:defRPr sz="800">
                <a:solidFill>
                  <a:schemeClr val="tx1"/>
                </a:solidFill>
                <a:latin typeface="Poppins SemiBold" panose="00000700000000000000" pitchFamily="2" charset="0"/>
                <a:cs typeface="Poppins SemiBold" panose="00000700000000000000" pitchFamily="2" charset="0"/>
              </a:defRPr>
            </a:lvl1pPr>
          </a:lstStyle>
          <a:p>
            <a:pPr algn="r"/>
            <a:fld id="{866D8E11-A83D-46AC-BA35-C493C365AC69}" type="slidenum">
              <a:rPr lang="en-US" smtClean="0"/>
              <a:pPr algn="r"/>
              <a:t>‹#›</a:t>
            </a:fld>
            <a:endParaRPr lang="en-US"/>
          </a:p>
        </p:txBody>
      </p:sp>
      <p:grpSp>
        <p:nvGrpSpPr>
          <p:cNvPr id="14" name="Group 13">
            <a:extLst>
              <a:ext uri="{FF2B5EF4-FFF2-40B4-BE49-F238E27FC236}">
                <a16:creationId xmlns:a16="http://schemas.microsoft.com/office/drawing/2014/main" id="{189BCCB6-B073-0246-A9DF-ADDD8F47E9D7}"/>
              </a:ext>
            </a:extLst>
          </p:cNvPr>
          <p:cNvGrpSpPr/>
          <p:nvPr userDrawn="1"/>
        </p:nvGrpSpPr>
        <p:grpSpPr>
          <a:xfrm rot="16200000">
            <a:off x="6061664" y="-6061660"/>
            <a:ext cx="68678" cy="12192005"/>
            <a:chOff x="4713353" y="-1"/>
            <a:chExt cx="73891" cy="6858002"/>
          </a:xfrm>
        </p:grpSpPr>
        <p:sp>
          <p:nvSpPr>
            <p:cNvPr id="15" name="Rectangle 14">
              <a:extLst>
                <a:ext uri="{FF2B5EF4-FFF2-40B4-BE49-F238E27FC236}">
                  <a16:creationId xmlns:a16="http://schemas.microsoft.com/office/drawing/2014/main" id="{176AD4B7-A774-524B-A5C5-99E73FFB9F2C}"/>
                </a:ext>
              </a:extLst>
            </p:cNvPr>
            <p:cNvSpPr/>
            <p:nvPr userDrawn="1"/>
          </p:nvSpPr>
          <p:spPr>
            <a:xfrm>
              <a:off x="4713353" y="-1"/>
              <a:ext cx="73890" cy="411659"/>
            </a:xfrm>
            <a:prstGeom prst="rect">
              <a:avLst/>
            </a:prstGeom>
            <a:solidFill>
              <a:srgbClr val="245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D6A36F3-2C8D-194F-AEFC-5735C3E76D4F}"/>
                </a:ext>
              </a:extLst>
            </p:cNvPr>
            <p:cNvSpPr/>
            <p:nvPr userDrawn="1"/>
          </p:nvSpPr>
          <p:spPr>
            <a:xfrm>
              <a:off x="4713354" y="1089421"/>
              <a:ext cx="73889" cy="3393281"/>
            </a:xfrm>
            <a:prstGeom prst="rect">
              <a:avLst/>
            </a:prstGeom>
            <a:solidFill>
              <a:srgbClr val="30B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C3F599B-F5A1-C44B-90BC-29D18F73CD8E}"/>
                </a:ext>
              </a:extLst>
            </p:cNvPr>
            <p:cNvSpPr/>
            <p:nvPr userDrawn="1"/>
          </p:nvSpPr>
          <p:spPr>
            <a:xfrm>
              <a:off x="4713354" y="4482703"/>
              <a:ext cx="73889" cy="677762"/>
            </a:xfrm>
            <a:prstGeom prst="rect">
              <a:avLst/>
            </a:prstGeom>
            <a:solidFill>
              <a:srgbClr val="FE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575D019-F165-B34E-8815-6002B2FECED8}"/>
                </a:ext>
              </a:extLst>
            </p:cNvPr>
            <p:cNvSpPr/>
            <p:nvPr userDrawn="1"/>
          </p:nvSpPr>
          <p:spPr>
            <a:xfrm>
              <a:off x="4713354" y="5160465"/>
              <a:ext cx="73887" cy="1697536"/>
            </a:xfrm>
            <a:prstGeom prst="rect">
              <a:avLst/>
            </a:prstGeom>
            <a:solidFill>
              <a:srgbClr val="0C32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1580E27-2FC6-9F45-A7F5-ED76E4EDB20F}"/>
                </a:ext>
              </a:extLst>
            </p:cNvPr>
            <p:cNvSpPr/>
            <p:nvPr userDrawn="1"/>
          </p:nvSpPr>
          <p:spPr>
            <a:xfrm>
              <a:off x="4713356" y="411657"/>
              <a:ext cx="73888" cy="6777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4472790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Headline | Subheadline | Icons">
    <p:spTree>
      <p:nvGrpSpPr>
        <p:cNvPr id="1" name=""/>
        <p:cNvGrpSpPr/>
        <p:nvPr/>
      </p:nvGrpSpPr>
      <p:grpSpPr>
        <a:xfrm>
          <a:off x="0" y="0"/>
          <a:ext cx="0" cy="0"/>
          <a:chOff x="0" y="0"/>
          <a:chExt cx="0" cy="0"/>
        </a:xfrm>
      </p:grpSpPr>
      <p:sp>
        <p:nvSpPr>
          <p:cNvPr id="12" name="Bildplatzhalter 10">
            <a:extLst>
              <a:ext uri="{FF2B5EF4-FFF2-40B4-BE49-F238E27FC236}">
                <a16:creationId xmlns:a16="http://schemas.microsoft.com/office/drawing/2014/main" id="{5D67BAC3-7D92-43E0-B541-3CD20D3B1C92}"/>
              </a:ext>
            </a:extLst>
          </p:cNvPr>
          <p:cNvSpPr>
            <a:spLocks noGrp="1"/>
          </p:cNvSpPr>
          <p:nvPr>
            <p:ph type="pic" sz="quarter" idx="12"/>
          </p:nvPr>
        </p:nvSpPr>
        <p:spPr>
          <a:xfrm>
            <a:off x="6762750" y="1388787"/>
            <a:ext cx="756000" cy="756000"/>
          </a:xfrm>
          <a:noFill/>
          <a:ln>
            <a:noFill/>
          </a:ln>
        </p:spPr>
        <p:txBody>
          <a:bodyPr tIns="432000" anchor="ctr" anchorCtr="1">
            <a:noAutofit/>
          </a:bodyPr>
          <a:lstStyle>
            <a:lvl1pPr marL="0" indent="0" algn="ctr">
              <a:buNone/>
              <a:defRPr sz="700">
                <a:solidFill>
                  <a:schemeClr val="accent3"/>
                </a:solidFill>
              </a:defRPr>
            </a:lvl1pPr>
          </a:lstStyle>
          <a:p>
            <a:endParaRPr lang="en-US" noProof="0"/>
          </a:p>
          <a:p>
            <a:endParaRPr lang="en-US" noProof="0"/>
          </a:p>
        </p:txBody>
      </p:sp>
      <p:sp>
        <p:nvSpPr>
          <p:cNvPr id="13" name="Bildplatzhalter 10">
            <a:extLst>
              <a:ext uri="{FF2B5EF4-FFF2-40B4-BE49-F238E27FC236}">
                <a16:creationId xmlns:a16="http://schemas.microsoft.com/office/drawing/2014/main" id="{67D7F198-E709-415B-BE81-7F4E9163A651}"/>
              </a:ext>
            </a:extLst>
          </p:cNvPr>
          <p:cNvSpPr>
            <a:spLocks noGrp="1"/>
          </p:cNvSpPr>
          <p:nvPr>
            <p:ph type="pic" sz="quarter" idx="16"/>
          </p:nvPr>
        </p:nvSpPr>
        <p:spPr>
          <a:xfrm>
            <a:off x="6762750" y="5373338"/>
            <a:ext cx="756000" cy="756000"/>
          </a:xfrm>
          <a:noFill/>
          <a:ln>
            <a:noFill/>
          </a:ln>
        </p:spPr>
        <p:txBody>
          <a:bodyPr tIns="432000" anchor="ctr" anchorCtr="1">
            <a:noAutofit/>
          </a:bodyPr>
          <a:lstStyle>
            <a:lvl1pPr marL="0" indent="0" algn="ctr">
              <a:buNone/>
              <a:defRPr sz="700">
                <a:solidFill>
                  <a:schemeClr val="accent3"/>
                </a:solidFill>
              </a:defRPr>
            </a:lvl1pPr>
          </a:lstStyle>
          <a:p>
            <a:endParaRPr lang="en-US" noProof="0"/>
          </a:p>
          <a:p>
            <a:endParaRPr lang="en-US" noProof="0"/>
          </a:p>
        </p:txBody>
      </p:sp>
      <p:sp>
        <p:nvSpPr>
          <p:cNvPr id="14" name="Bildplatzhalter 10">
            <a:extLst>
              <a:ext uri="{FF2B5EF4-FFF2-40B4-BE49-F238E27FC236}">
                <a16:creationId xmlns:a16="http://schemas.microsoft.com/office/drawing/2014/main" id="{CB952A7B-F5FC-400A-9984-9EEA1CE60801}"/>
              </a:ext>
            </a:extLst>
          </p:cNvPr>
          <p:cNvSpPr>
            <a:spLocks noGrp="1"/>
          </p:cNvSpPr>
          <p:nvPr>
            <p:ph type="pic" sz="quarter" idx="17"/>
          </p:nvPr>
        </p:nvSpPr>
        <p:spPr>
          <a:xfrm>
            <a:off x="6762750" y="2384925"/>
            <a:ext cx="756000" cy="756000"/>
          </a:xfrm>
          <a:noFill/>
          <a:ln>
            <a:noFill/>
          </a:ln>
        </p:spPr>
        <p:txBody>
          <a:bodyPr tIns="432000" anchor="ctr" anchorCtr="1">
            <a:noAutofit/>
          </a:bodyPr>
          <a:lstStyle>
            <a:lvl1pPr marL="0" indent="0" algn="ctr">
              <a:buNone/>
              <a:defRPr sz="700">
                <a:solidFill>
                  <a:schemeClr val="accent3"/>
                </a:solidFill>
              </a:defRPr>
            </a:lvl1pPr>
          </a:lstStyle>
          <a:p>
            <a:endParaRPr lang="en-US" noProof="0"/>
          </a:p>
          <a:p>
            <a:endParaRPr lang="en-US" noProof="0"/>
          </a:p>
        </p:txBody>
      </p:sp>
      <p:sp>
        <p:nvSpPr>
          <p:cNvPr id="15" name="Bildplatzhalter 10">
            <a:extLst>
              <a:ext uri="{FF2B5EF4-FFF2-40B4-BE49-F238E27FC236}">
                <a16:creationId xmlns:a16="http://schemas.microsoft.com/office/drawing/2014/main" id="{BD031F10-54AE-47EF-96AC-9FA4867FC2D2}"/>
              </a:ext>
            </a:extLst>
          </p:cNvPr>
          <p:cNvSpPr>
            <a:spLocks noGrp="1"/>
          </p:cNvSpPr>
          <p:nvPr>
            <p:ph type="pic" sz="quarter" idx="18"/>
          </p:nvPr>
        </p:nvSpPr>
        <p:spPr>
          <a:xfrm>
            <a:off x="6762750" y="3381063"/>
            <a:ext cx="756000" cy="756000"/>
          </a:xfrm>
          <a:noFill/>
          <a:ln>
            <a:noFill/>
          </a:ln>
        </p:spPr>
        <p:txBody>
          <a:bodyPr tIns="432000" anchor="ctr" anchorCtr="1">
            <a:noAutofit/>
          </a:bodyPr>
          <a:lstStyle>
            <a:lvl1pPr marL="0" indent="0" algn="ctr">
              <a:buNone/>
              <a:defRPr sz="700">
                <a:solidFill>
                  <a:schemeClr val="accent3"/>
                </a:solidFill>
              </a:defRPr>
            </a:lvl1pPr>
          </a:lstStyle>
          <a:p>
            <a:endParaRPr lang="en-US" noProof="0"/>
          </a:p>
          <a:p>
            <a:endParaRPr lang="en-US" noProof="0"/>
          </a:p>
        </p:txBody>
      </p:sp>
      <p:sp>
        <p:nvSpPr>
          <p:cNvPr id="20" name="Bildplatzhalter 10">
            <a:extLst>
              <a:ext uri="{FF2B5EF4-FFF2-40B4-BE49-F238E27FC236}">
                <a16:creationId xmlns:a16="http://schemas.microsoft.com/office/drawing/2014/main" id="{79C348CD-775B-4614-8743-2F2363301029}"/>
              </a:ext>
            </a:extLst>
          </p:cNvPr>
          <p:cNvSpPr>
            <a:spLocks noGrp="1"/>
          </p:cNvSpPr>
          <p:nvPr>
            <p:ph type="pic" sz="quarter" idx="19"/>
          </p:nvPr>
        </p:nvSpPr>
        <p:spPr>
          <a:xfrm>
            <a:off x="6762750" y="4377201"/>
            <a:ext cx="756000" cy="756000"/>
          </a:xfrm>
          <a:noFill/>
          <a:ln>
            <a:noFill/>
          </a:ln>
        </p:spPr>
        <p:txBody>
          <a:bodyPr tIns="432000" anchor="ctr" anchorCtr="1">
            <a:noAutofit/>
          </a:bodyPr>
          <a:lstStyle>
            <a:lvl1pPr marL="0" indent="0" algn="ctr">
              <a:buNone/>
              <a:defRPr sz="700">
                <a:solidFill>
                  <a:schemeClr val="accent3"/>
                </a:solidFill>
              </a:defRPr>
            </a:lvl1pPr>
          </a:lstStyle>
          <a:p>
            <a:endParaRPr lang="en-US" noProof="0"/>
          </a:p>
          <a:p>
            <a:endParaRPr lang="en-US" noProof="0"/>
          </a:p>
        </p:txBody>
      </p:sp>
      <p:sp>
        <p:nvSpPr>
          <p:cNvPr id="24" name="Textplatzhalter 16">
            <a:extLst>
              <a:ext uri="{FF2B5EF4-FFF2-40B4-BE49-F238E27FC236}">
                <a16:creationId xmlns:a16="http://schemas.microsoft.com/office/drawing/2014/main" id="{86DAC2C3-E842-461C-881D-FF7387D486F8}"/>
              </a:ext>
            </a:extLst>
          </p:cNvPr>
          <p:cNvSpPr>
            <a:spLocks noGrp="1"/>
          </p:cNvSpPr>
          <p:nvPr>
            <p:ph type="body" sz="quarter" idx="21"/>
          </p:nvPr>
        </p:nvSpPr>
        <p:spPr>
          <a:xfrm>
            <a:off x="7969250" y="5663973"/>
            <a:ext cx="3490913" cy="231602"/>
          </a:xfrm>
        </p:spPr>
        <p:txBody>
          <a:bodyPr wrap="square">
            <a:spAutoFit/>
          </a:bodyPr>
          <a:lstStyle>
            <a:lvl1pPr marL="0" indent="0">
              <a:lnSpc>
                <a:spcPct val="110000"/>
              </a:lnSpc>
              <a:spcBef>
                <a:spcPts val="500"/>
              </a:spcBef>
              <a:buNone/>
              <a:defRPr sz="1400" spc="20" baseline="0">
                <a:solidFill>
                  <a:schemeClr val="tx1"/>
                </a:solidFill>
                <a:latin typeface="+mn-lt"/>
              </a:defRPr>
            </a:lvl1pPr>
          </a:lstStyle>
          <a:p>
            <a:pPr lvl="0"/>
            <a:endParaRPr lang="en-US" noProof="0"/>
          </a:p>
        </p:txBody>
      </p:sp>
      <p:sp>
        <p:nvSpPr>
          <p:cNvPr id="31" name="Textplatzhalter 16">
            <a:extLst>
              <a:ext uri="{FF2B5EF4-FFF2-40B4-BE49-F238E27FC236}">
                <a16:creationId xmlns:a16="http://schemas.microsoft.com/office/drawing/2014/main" id="{86DAC2C3-E842-461C-881D-FF7387D486F8}"/>
              </a:ext>
            </a:extLst>
          </p:cNvPr>
          <p:cNvSpPr>
            <a:spLocks noGrp="1"/>
          </p:cNvSpPr>
          <p:nvPr>
            <p:ph type="body" sz="quarter" idx="22"/>
          </p:nvPr>
        </p:nvSpPr>
        <p:spPr>
          <a:xfrm>
            <a:off x="7969250" y="4663439"/>
            <a:ext cx="3490913" cy="231602"/>
          </a:xfrm>
        </p:spPr>
        <p:txBody>
          <a:bodyPr wrap="square">
            <a:spAutoFit/>
          </a:bodyPr>
          <a:lstStyle>
            <a:lvl1pPr marL="0" indent="0">
              <a:lnSpc>
                <a:spcPct val="110000"/>
              </a:lnSpc>
              <a:spcBef>
                <a:spcPts val="500"/>
              </a:spcBef>
              <a:buNone/>
              <a:defRPr sz="1400" spc="20" baseline="0">
                <a:solidFill>
                  <a:schemeClr val="tx1"/>
                </a:solidFill>
                <a:latin typeface="+mn-lt"/>
              </a:defRPr>
            </a:lvl1pPr>
          </a:lstStyle>
          <a:p>
            <a:pPr lvl="0"/>
            <a:endParaRPr lang="en-US" noProof="0"/>
          </a:p>
        </p:txBody>
      </p:sp>
      <p:sp>
        <p:nvSpPr>
          <p:cNvPr id="32" name="Textplatzhalter 16">
            <a:extLst>
              <a:ext uri="{FF2B5EF4-FFF2-40B4-BE49-F238E27FC236}">
                <a16:creationId xmlns:a16="http://schemas.microsoft.com/office/drawing/2014/main" id="{86DAC2C3-E842-461C-881D-FF7387D486F8}"/>
              </a:ext>
            </a:extLst>
          </p:cNvPr>
          <p:cNvSpPr>
            <a:spLocks noGrp="1"/>
          </p:cNvSpPr>
          <p:nvPr>
            <p:ph type="body" sz="quarter" idx="23"/>
          </p:nvPr>
        </p:nvSpPr>
        <p:spPr>
          <a:xfrm>
            <a:off x="7969250" y="3662906"/>
            <a:ext cx="3490913" cy="231602"/>
          </a:xfrm>
        </p:spPr>
        <p:txBody>
          <a:bodyPr wrap="square">
            <a:spAutoFit/>
          </a:bodyPr>
          <a:lstStyle>
            <a:lvl1pPr marL="0" indent="0">
              <a:lnSpc>
                <a:spcPct val="110000"/>
              </a:lnSpc>
              <a:spcBef>
                <a:spcPts val="500"/>
              </a:spcBef>
              <a:buNone/>
              <a:defRPr sz="1400" spc="20" baseline="0">
                <a:solidFill>
                  <a:schemeClr val="tx1"/>
                </a:solidFill>
                <a:latin typeface="+mn-lt"/>
              </a:defRPr>
            </a:lvl1pPr>
          </a:lstStyle>
          <a:p>
            <a:pPr lvl="0"/>
            <a:endParaRPr lang="en-US" noProof="0"/>
          </a:p>
        </p:txBody>
      </p:sp>
      <p:sp>
        <p:nvSpPr>
          <p:cNvPr id="33" name="Textplatzhalter 16">
            <a:extLst>
              <a:ext uri="{FF2B5EF4-FFF2-40B4-BE49-F238E27FC236}">
                <a16:creationId xmlns:a16="http://schemas.microsoft.com/office/drawing/2014/main" id="{86DAC2C3-E842-461C-881D-FF7387D486F8}"/>
              </a:ext>
            </a:extLst>
          </p:cNvPr>
          <p:cNvSpPr>
            <a:spLocks noGrp="1"/>
          </p:cNvSpPr>
          <p:nvPr>
            <p:ph type="body" sz="quarter" idx="24"/>
          </p:nvPr>
        </p:nvSpPr>
        <p:spPr>
          <a:xfrm>
            <a:off x="7969250" y="2662373"/>
            <a:ext cx="3490913" cy="231602"/>
          </a:xfrm>
        </p:spPr>
        <p:txBody>
          <a:bodyPr wrap="square">
            <a:spAutoFit/>
          </a:bodyPr>
          <a:lstStyle>
            <a:lvl1pPr marL="0" indent="0">
              <a:lnSpc>
                <a:spcPct val="110000"/>
              </a:lnSpc>
              <a:spcBef>
                <a:spcPts val="500"/>
              </a:spcBef>
              <a:buNone/>
              <a:defRPr sz="1400" spc="20" baseline="0">
                <a:solidFill>
                  <a:schemeClr val="tx1"/>
                </a:solidFill>
                <a:latin typeface="+mn-lt"/>
              </a:defRPr>
            </a:lvl1pPr>
          </a:lstStyle>
          <a:p>
            <a:pPr lvl="0"/>
            <a:endParaRPr lang="en-US" noProof="0"/>
          </a:p>
        </p:txBody>
      </p:sp>
      <p:sp>
        <p:nvSpPr>
          <p:cNvPr id="34" name="Textplatzhalter 16">
            <a:extLst>
              <a:ext uri="{FF2B5EF4-FFF2-40B4-BE49-F238E27FC236}">
                <a16:creationId xmlns:a16="http://schemas.microsoft.com/office/drawing/2014/main" id="{86DAC2C3-E842-461C-881D-FF7387D486F8}"/>
              </a:ext>
            </a:extLst>
          </p:cNvPr>
          <p:cNvSpPr>
            <a:spLocks noGrp="1"/>
          </p:cNvSpPr>
          <p:nvPr>
            <p:ph type="body" sz="quarter" idx="25"/>
          </p:nvPr>
        </p:nvSpPr>
        <p:spPr>
          <a:xfrm>
            <a:off x="7969250" y="1661840"/>
            <a:ext cx="3490913" cy="231602"/>
          </a:xfrm>
        </p:spPr>
        <p:txBody>
          <a:bodyPr wrap="square">
            <a:spAutoFit/>
          </a:bodyPr>
          <a:lstStyle>
            <a:lvl1pPr marL="0" indent="0">
              <a:lnSpc>
                <a:spcPct val="110000"/>
              </a:lnSpc>
              <a:spcBef>
                <a:spcPts val="500"/>
              </a:spcBef>
              <a:buNone/>
              <a:defRPr sz="1400" spc="20" baseline="0">
                <a:solidFill>
                  <a:schemeClr val="tx1"/>
                </a:solidFill>
                <a:latin typeface="+mn-lt"/>
              </a:defRPr>
            </a:lvl1pPr>
          </a:lstStyle>
          <a:p>
            <a:pPr lvl="0"/>
            <a:endParaRPr lang="en-US" noProof="0"/>
          </a:p>
        </p:txBody>
      </p:sp>
      <p:sp>
        <p:nvSpPr>
          <p:cNvPr id="23" name="Text Placeholder 24">
            <a:extLst>
              <a:ext uri="{FF2B5EF4-FFF2-40B4-BE49-F238E27FC236}">
                <a16:creationId xmlns:a16="http://schemas.microsoft.com/office/drawing/2014/main" id="{FB69FC29-E567-7D44-A95F-434E7F0ECF54}"/>
              </a:ext>
            </a:extLst>
          </p:cNvPr>
          <p:cNvSpPr>
            <a:spLocks noGrp="1"/>
          </p:cNvSpPr>
          <p:nvPr>
            <p:ph type="body" sz="quarter" idx="15" hasCustomPrompt="1"/>
          </p:nvPr>
        </p:nvSpPr>
        <p:spPr>
          <a:xfrm>
            <a:off x="731838" y="2286627"/>
            <a:ext cx="4695825" cy="1346522"/>
          </a:xfrm>
          <a:prstGeom prst="rect">
            <a:avLst/>
          </a:prstGeom>
        </p:spPr>
        <p:txBody>
          <a:bodyPr lIns="0" tIns="0" rIns="0" bIns="0"/>
          <a:lstStyle>
            <a:lvl1pPr marL="0" indent="0">
              <a:lnSpc>
                <a:spcPct val="110000"/>
              </a:lnSpc>
              <a:spcAft>
                <a:spcPts val="1000"/>
              </a:spcAft>
              <a:buNone/>
              <a:defRPr sz="2000" baseline="0">
                <a:solidFill>
                  <a:schemeClr val="tx2"/>
                </a:solidFill>
                <a:latin typeface="Poppins Light" panose="00000400000000000000" pitchFamily="2" charset="0"/>
                <a:cs typeface="Poppins Light" panose="00000400000000000000" pitchFamily="2" charset="0"/>
              </a:defRPr>
            </a:lvl1pPr>
          </a:lstStyle>
          <a:p>
            <a:pPr lvl="0"/>
            <a:r>
              <a:rPr lang="en-US"/>
              <a:t>This is a subheading. 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 </a:t>
            </a:r>
            <a:r>
              <a:rPr lang="en-US" err="1"/>
              <a:t>euismod</a:t>
            </a:r>
            <a:r>
              <a:rPr lang="en-US"/>
              <a:t>.</a:t>
            </a:r>
          </a:p>
        </p:txBody>
      </p:sp>
      <p:sp>
        <p:nvSpPr>
          <p:cNvPr id="27" name="Slide Number Placeholder 5">
            <a:extLst>
              <a:ext uri="{FF2B5EF4-FFF2-40B4-BE49-F238E27FC236}">
                <a16:creationId xmlns:a16="http://schemas.microsoft.com/office/drawing/2014/main" id="{E9DA4685-36AF-6644-AB4D-7D4F71AD008A}"/>
              </a:ext>
            </a:extLst>
          </p:cNvPr>
          <p:cNvSpPr>
            <a:spLocks noGrp="1"/>
          </p:cNvSpPr>
          <p:nvPr>
            <p:ph type="sldNum" sz="quarter" idx="4"/>
          </p:nvPr>
        </p:nvSpPr>
        <p:spPr>
          <a:xfrm>
            <a:off x="11171275" y="6294734"/>
            <a:ext cx="288888" cy="123112"/>
          </a:xfrm>
          <a:prstGeom prst="rect">
            <a:avLst/>
          </a:prstGeom>
        </p:spPr>
        <p:txBody>
          <a:bodyPr vert="horz" wrap="square" lIns="0" tIns="0" rIns="0" bIns="0" rtlCol="0" anchor="t">
            <a:spAutoFit/>
          </a:bodyPr>
          <a:lstStyle>
            <a:lvl1pPr algn="r">
              <a:defRPr sz="800">
                <a:solidFill>
                  <a:schemeClr val="tx1"/>
                </a:solidFill>
                <a:latin typeface="Poppins SemiBold" panose="00000700000000000000" pitchFamily="2" charset="0"/>
                <a:cs typeface="Poppins SemiBold" panose="00000700000000000000" pitchFamily="2" charset="0"/>
              </a:defRPr>
            </a:lvl1pPr>
          </a:lstStyle>
          <a:p>
            <a:pPr algn="r"/>
            <a:fld id="{866D8E11-A83D-46AC-BA35-C493C365AC69}" type="slidenum">
              <a:rPr lang="en-US" smtClean="0"/>
              <a:pPr algn="r"/>
              <a:t>‹#›</a:t>
            </a:fld>
            <a:endParaRPr lang="en-US"/>
          </a:p>
        </p:txBody>
      </p:sp>
      <p:pic>
        <p:nvPicPr>
          <p:cNvPr id="29" name="Graphic 28">
            <a:extLst>
              <a:ext uri="{FF2B5EF4-FFF2-40B4-BE49-F238E27FC236}">
                <a16:creationId xmlns:a16="http://schemas.microsoft.com/office/drawing/2014/main" id="{3DAA501D-CE63-134E-B5A2-2D805BF40FB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67542" y="6184072"/>
            <a:ext cx="465932" cy="268807"/>
          </a:xfrm>
          <a:prstGeom prst="rect">
            <a:avLst/>
          </a:prstGeom>
        </p:spPr>
      </p:pic>
      <p:sp>
        <p:nvSpPr>
          <p:cNvPr id="25" name="Title Placeholder 22">
            <a:extLst>
              <a:ext uri="{FF2B5EF4-FFF2-40B4-BE49-F238E27FC236}">
                <a16:creationId xmlns:a16="http://schemas.microsoft.com/office/drawing/2014/main" id="{F08F6046-6A30-CF4F-8543-B62419904EB8}"/>
              </a:ext>
            </a:extLst>
          </p:cNvPr>
          <p:cNvSpPr>
            <a:spLocks noGrp="1"/>
          </p:cNvSpPr>
          <p:nvPr>
            <p:ph type="title" hasCustomPrompt="1"/>
          </p:nvPr>
        </p:nvSpPr>
        <p:spPr>
          <a:xfrm>
            <a:off x="731837" y="499590"/>
            <a:ext cx="4695825" cy="898708"/>
          </a:xfrm>
          <a:prstGeom prst="rect">
            <a:avLst/>
          </a:prstGeom>
        </p:spPr>
        <p:txBody>
          <a:bodyPr vert="horz" wrap="square" lIns="0" tIns="0" rIns="0" bIns="0" rtlCol="0" anchor="ctr">
            <a:spAutoFit/>
          </a:bodyPr>
          <a:lstStyle/>
          <a:p>
            <a:r>
              <a:rPr lang="en-US"/>
              <a:t>This is a multi line headline with icons. </a:t>
            </a:r>
          </a:p>
        </p:txBody>
      </p:sp>
      <p:grpSp>
        <p:nvGrpSpPr>
          <p:cNvPr id="26" name="Group 25">
            <a:extLst>
              <a:ext uri="{FF2B5EF4-FFF2-40B4-BE49-F238E27FC236}">
                <a16:creationId xmlns:a16="http://schemas.microsoft.com/office/drawing/2014/main" id="{0022B955-20E0-0343-B55F-213BAA9C473D}"/>
              </a:ext>
            </a:extLst>
          </p:cNvPr>
          <p:cNvGrpSpPr/>
          <p:nvPr userDrawn="1"/>
        </p:nvGrpSpPr>
        <p:grpSpPr>
          <a:xfrm rot="16200000">
            <a:off x="6061664" y="-6061660"/>
            <a:ext cx="68678" cy="12192005"/>
            <a:chOff x="4713353" y="-1"/>
            <a:chExt cx="73891" cy="6858002"/>
          </a:xfrm>
        </p:grpSpPr>
        <p:sp>
          <p:nvSpPr>
            <p:cNvPr id="28" name="Rectangle 27">
              <a:extLst>
                <a:ext uri="{FF2B5EF4-FFF2-40B4-BE49-F238E27FC236}">
                  <a16:creationId xmlns:a16="http://schemas.microsoft.com/office/drawing/2014/main" id="{85E45FAA-2983-8A4F-8447-E44C824E213B}"/>
                </a:ext>
              </a:extLst>
            </p:cNvPr>
            <p:cNvSpPr/>
            <p:nvPr userDrawn="1"/>
          </p:nvSpPr>
          <p:spPr>
            <a:xfrm>
              <a:off x="4713353" y="-1"/>
              <a:ext cx="73890" cy="411659"/>
            </a:xfrm>
            <a:prstGeom prst="rect">
              <a:avLst/>
            </a:prstGeom>
            <a:solidFill>
              <a:srgbClr val="245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AFEA4BD-F5AC-F94E-9507-DBD2F5CDD827}"/>
                </a:ext>
              </a:extLst>
            </p:cNvPr>
            <p:cNvSpPr/>
            <p:nvPr userDrawn="1"/>
          </p:nvSpPr>
          <p:spPr>
            <a:xfrm>
              <a:off x="4713354" y="1089421"/>
              <a:ext cx="73889" cy="3393281"/>
            </a:xfrm>
            <a:prstGeom prst="rect">
              <a:avLst/>
            </a:prstGeom>
            <a:solidFill>
              <a:srgbClr val="30B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F829AD22-5897-9E40-A2EA-43B0B20F01CD}"/>
                </a:ext>
              </a:extLst>
            </p:cNvPr>
            <p:cNvSpPr/>
            <p:nvPr userDrawn="1"/>
          </p:nvSpPr>
          <p:spPr>
            <a:xfrm>
              <a:off x="4713354" y="4482703"/>
              <a:ext cx="73889" cy="677762"/>
            </a:xfrm>
            <a:prstGeom prst="rect">
              <a:avLst/>
            </a:prstGeom>
            <a:solidFill>
              <a:srgbClr val="FE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060AF76A-66B4-1341-8959-F21D1667A8ED}"/>
                </a:ext>
              </a:extLst>
            </p:cNvPr>
            <p:cNvSpPr/>
            <p:nvPr userDrawn="1"/>
          </p:nvSpPr>
          <p:spPr>
            <a:xfrm>
              <a:off x="4713354" y="5160465"/>
              <a:ext cx="73887" cy="1697536"/>
            </a:xfrm>
            <a:prstGeom prst="rect">
              <a:avLst/>
            </a:prstGeom>
            <a:solidFill>
              <a:srgbClr val="0C32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C0EAAEF3-672D-E244-907F-BB17124FF67D}"/>
                </a:ext>
              </a:extLst>
            </p:cNvPr>
            <p:cNvSpPr/>
            <p:nvPr userDrawn="1"/>
          </p:nvSpPr>
          <p:spPr>
            <a:xfrm>
              <a:off x="4713356" y="411657"/>
              <a:ext cx="73888" cy="6777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0537340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Full Bleed Image ">
    <p:spTree>
      <p:nvGrpSpPr>
        <p:cNvPr id="1" name=""/>
        <p:cNvGrpSpPr/>
        <p:nvPr/>
      </p:nvGrpSpPr>
      <p:grpSpPr>
        <a:xfrm>
          <a:off x="0" y="0"/>
          <a:ext cx="0" cy="0"/>
          <a:chOff x="0" y="0"/>
          <a:chExt cx="0" cy="0"/>
        </a:xfrm>
      </p:grpSpPr>
      <p:sp>
        <p:nvSpPr>
          <p:cNvPr id="3" name="Picture Placeholder 2"/>
          <p:cNvSpPr>
            <a:spLocks noGrp="1"/>
          </p:cNvSpPr>
          <p:nvPr>
            <p:ph type="pic" sz="quarter" idx="15"/>
          </p:nvPr>
        </p:nvSpPr>
        <p:spPr>
          <a:xfrm>
            <a:off x="1" y="68684"/>
            <a:ext cx="12192000" cy="6060653"/>
          </a:xfrm>
          <a:solidFill>
            <a:schemeClr val="bg2"/>
          </a:solidFill>
        </p:spPr>
        <p:txBody>
          <a:bodyPr bIns="900000" anchor="ctr">
            <a:noAutofit/>
          </a:bodyPr>
          <a:lstStyle>
            <a:lvl1pPr algn="ctr">
              <a:buNone/>
              <a:defRPr sz="1600"/>
            </a:lvl1pPr>
          </a:lstStyle>
          <a:p>
            <a:endParaRPr lang="en-US"/>
          </a:p>
        </p:txBody>
      </p:sp>
      <p:sp>
        <p:nvSpPr>
          <p:cNvPr id="12" name="Slide Number Placeholder 5">
            <a:extLst>
              <a:ext uri="{FF2B5EF4-FFF2-40B4-BE49-F238E27FC236}">
                <a16:creationId xmlns:a16="http://schemas.microsoft.com/office/drawing/2014/main" id="{106DC174-441B-514C-BAE8-66392B60161B}"/>
              </a:ext>
            </a:extLst>
          </p:cNvPr>
          <p:cNvSpPr>
            <a:spLocks noGrp="1"/>
          </p:cNvSpPr>
          <p:nvPr>
            <p:ph type="sldNum" sz="quarter" idx="4"/>
          </p:nvPr>
        </p:nvSpPr>
        <p:spPr>
          <a:xfrm>
            <a:off x="11171275" y="6294734"/>
            <a:ext cx="288888" cy="123112"/>
          </a:xfrm>
          <a:prstGeom prst="rect">
            <a:avLst/>
          </a:prstGeom>
        </p:spPr>
        <p:txBody>
          <a:bodyPr vert="horz" wrap="square" lIns="0" tIns="0" rIns="0" bIns="0" rtlCol="0" anchor="t">
            <a:spAutoFit/>
          </a:bodyPr>
          <a:lstStyle>
            <a:lvl1pPr algn="r">
              <a:defRPr sz="800">
                <a:solidFill>
                  <a:schemeClr val="tx1"/>
                </a:solidFill>
                <a:latin typeface="Poppins SemiBold" panose="00000700000000000000" pitchFamily="2" charset="0"/>
                <a:cs typeface="Poppins SemiBold" panose="00000700000000000000" pitchFamily="2" charset="0"/>
              </a:defRPr>
            </a:lvl1pPr>
          </a:lstStyle>
          <a:p>
            <a:pPr algn="r"/>
            <a:fld id="{866D8E11-A83D-46AC-BA35-C493C365AC69}" type="slidenum">
              <a:rPr lang="en-US" smtClean="0"/>
              <a:pPr algn="r"/>
              <a:t>‹#›</a:t>
            </a:fld>
            <a:endParaRPr lang="en-US"/>
          </a:p>
        </p:txBody>
      </p:sp>
      <p:pic>
        <p:nvPicPr>
          <p:cNvPr id="13" name="Graphic 12">
            <a:extLst>
              <a:ext uri="{FF2B5EF4-FFF2-40B4-BE49-F238E27FC236}">
                <a16:creationId xmlns:a16="http://schemas.microsoft.com/office/drawing/2014/main" id="{CD08C252-6903-3346-8480-F8CB574FE90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67542" y="6184072"/>
            <a:ext cx="465932" cy="268807"/>
          </a:xfrm>
          <a:prstGeom prst="rect">
            <a:avLst/>
          </a:prstGeom>
        </p:spPr>
      </p:pic>
      <p:grpSp>
        <p:nvGrpSpPr>
          <p:cNvPr id="10" name="Group 9">
            <a:extLst>
              <a:ext uri="{FF2B5EF4-FFF2-40B4-BE49-F238E27FC236}">
                <a16:creationId xmlns:a16="http://schemas.microsoft.com/office/drawing/2014/main" id="{606DCDF1-5CD4-8F44-B902-FE36545C208E}"/>
              </a:ext>
            </a:extLst>
          </p:cNvPr>
          <p:cNvGrpSpPr/>
          <p:nvPr userDrawn="1"/>
        </p:nvGrpSpPr>
        <p:grpSpPr>
          <a:xfrm rot="16200000">
            <a:off x="6061664" y="-6061660"/>
            <a:ext cx="68678" cy="12192005"/>
            <a:chOff x="4713353" y="-1"/>
            <a:chExt cx="73891" cy="6858002"/>
          </a:xfrm>
        </p:grpSpPr>
        <p:sp>
          <p:nvSpPr>
            <p:cNvPr id="11" name="Rectangle 10">
              <a:extLst>
                <a:ext uri="{FF2B5EF4-FFF2-40B4-BE49-F238E27FC236}">
                  <a16:creationId xmlns:a16="http://schemas.microsoft.com/office/drawing/2014/main" id="{D2147074-9E7B-F849-B149-B99A0B117323}"/>
                </a:ext>
              </a:extLst>
            </p:cNvPr>
            <p:cNvSpPr/>
            <p:nvPr userDrawn="1"/>
          </p:nvSpPr>
          <p:spPr>
            <a:xfrm>
              <a:off x="4713353" y="-1"/>
              <a:ext cx="73890" cy="411659"/>
            </a:xfrm>
            <a:prstGeom prst="rect">
              <a:avLst/>
            </a:prstGeom>
            <a:solidFill>
              <a:srgbClr val="245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B9C2E36-22DE-8B42-9E46-3FEE19270B46}"/>
                </a:ext>
              </a:extLst>
            </p:cNvPr>
            <p:cNvSpPr/>
            <p:nvPr userDrawn="1"/>
          </p:nvSpPr>
          <p:spPr>
            <a:xfrm>
              <a:off x="4713354" y="1089421"/>
              <a:ext cx="73889" cy="3393281"/>
            </a:xfrm>
            <a:prstGeom prst="rect">
              <a:avLst/>
            </a:prstGeom>
            <a:solidFill>
              <a:srgbClr val="30B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0B9AA92-F220-8147-8C44-E5DC8F064A97}"/>
                </a:ext>
              </a:extLst>
            </p:cNvPr>
            <p:cNvSpPr/>
            <p:nvPr userDrawn="1"/>
          </p:nvSpPr>
          <p:spPr>
            <a:xfrm>
              <a:off x="4713354" y="4482703"/>
              <a:ext cx="73889" cy="677762"/>
            </a:xfrm>
            <a:prstGeom prst="rect">
              <a:avLst/>
            </a:prstGeom>
            <a:solidFill>
              <a:srgbClr val="FE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7C24BAA-595F-3445-8A95-056F3C41CDC0}"/>
                </a:ext>
              </a:extLst>
            </p:cNvPr>
            <p:cNvSpPr/>
            <p:nvPr userDrawn="1"/>
          </p:nvSpPr>
          <p:spPr>
            <a:xfrm>
              <a:off x="4713354" y="5160465"/>
              <a:ext cx="73887" cy="1697536"/>
            </a:xfrm>
            <a:prstGeom prst="rect">
              <a:avLst/>
            </a:prstGeom>
            <a:solidFill>
              <a:srgbClr val="0C32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95D1E9D-3168-5C40-AFF3-B628B99C4E41}"/>
                </a:ext>
              </a:extLst>
            </p:cNvPr>
            <p:cNvSpPr/>
            <p:nvPr userDrawn="1"/>
          </p:nvSpPr>
          <p:spPr>
            <a:xfrm>
              <a:off x="4713356" y="411657"/>
              <a:ext cx="73888" cy="6777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9494955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hank You | Infinity Image">
    <p:bg>
      <p:bgPr>
        <a:solidFill>
          <a:srgbClr val="0C322C"/>
        </a:solidFill>
        <a:effectLst/>
      </p:bgPr>
    </p:bg>
    <p:spTree>
      <p:nvGrpSpPr>
        <p:cNvPr id="1" name=""/>
        <p:cNvGrpSpPr/>
        <p:nvPr/>
      </p:nvGrpSpPr>
      <p:grpSpPr>
        <a:xfrm>
          <a:off x="0" y="0"/>
          <a:ext cx="0" cy="0"/>
          <a:chOff x="0" y="0"/>
          <a:chExt cx="0" cy="0"/>
        </a:xfrm>
      </p:grpSpPr>
      <p:sp>
        <p:nvSpPr>
          <p:cNvPr id="72" name="Picture Placeholder 71"/>
          <p:cNvSpPr>
            <a:spLocks noGrp="1"/>
          </p:cNvSpPr>
          <p:nvPr>
            <p:ph type="pic" sz="quarter" idx="15" hasCustomPrompt="1"/>
          </p:nvPr>
        </p:nvSpPr>
        <p:spPr>
          <a:xfrm>
            <a:off x="0" y="3968750"/>
            <a:ext cx="12192000" cy="2889249"/>
          </a:xfrm>
          <a:prstGeom prst="rect">
            <a:avLst/>
          </a:prstGeom>
          <a:solidFill>
            <a:srgbClr val="175D51"/>
          </a:solidFill>
        </p:spPr>
        <p:txBody>
          <a:bodyPr bIns="1260000" anchor="ctr">
            <a:noAutofit/>
          </a:bodyPr>
          <a:lstStyle>
            <a:lvl1pPr marL="0" indent="0" algn="ctr">
              <a:buNone/>
              <a:defRPr sz="1800">
                <a:solidFill>
                  <a:schemeClr val="bg1"/>
                </a:solidFill>
                <a:latin typeface="Poppins" panose="00000500000000000000" pitchFamily="2" charset="0"/>
                <a:cs typeface="Poppins" panose="00000500000000000000" pitchFamily="2" charset="0"/>
              </a:defRPr>
            </a:lvl1pPr>
          </a:lstStyle>
          <a:p>
            <a:r>
              <a:rPr lang="en-AU"/>
              <a:t>Click to insert zoom picture</a:t>
            </a:r>
            <a:endParaRPr lang="en-US"/>
          </a:p>
        </p:txBody>
      </p:sp>
      <p:sp>
        <p:nvSpPr>
          <p:cNvPr id="8" name="TextBox 7">
            <a:extLst>
              <a:ext uri="{FF2B5EF4-FFF2-40B4-BE49-F238E27FC236}">
                <a16:creationId xmlns:a16="http://schemas.microsoft.com/office/drawing/2014/main" id="{B1ACC082-A99B-3449-8CA4-F3A0D6BE410C}"/>
              </a:ext>
            </a:extLst>
          </p:cNvPr>
          <p:cNvSpPr txBox="1"/>
          <p:nvPr userDrawn="1"/>
        </p:nvSpPr>
        <p:spPr>
          <a:xfrm>
            <a:off x="9170988" y="2660564"/>
            <a:ext cx="2289175" cy="615553"/>
          </a:xfrm>
          <a:prstGeom prst="rect">
            <a:avLst/>
          </a:prstGeom>
          <a:noFill/>
        </p:spPr>
        <p:txBody>
          <a:bodyPr wrap="square" lIns="0" tIns="0" rIns="0" bIns="0" rtlCol="0">
            <a:spAutoFit/>
          </a:bodyPr>
          <a:lstStyle/>
          <a:p>
            <a:pPr lvl="0">
              <a:spcAft>
                <a:spcPts val="1000"/>
              </a:spcAft>
            </a:pPr>
            <a:r>
              <a:rPr lang="en-US" sz="800" noProof="0">
                <a:solidFill>
                  <a:schemeClr val="bg1"/>
                </a:solidFill>
              </a:rPr>
              <a:t>© 2020 SUSE LLC. All Rights Reserved. SUSE and the SUSE logo are registered trademarks of SUSE LLC in the United States and other countries. All third-party trademarks are the property of their respective owners.</a:t>
            </a:r>
          </a:p>
        </p:txBody>
      </p:sp>
      <p:sp>
        <p:nvSpPr>
          <p:cNvPr id="9" name="Rectangle 8">
            <a:extLst>
              <a:ext uri="{FF2B5EF4-FFF2-40B4-BE49-F238E27FC236}">
                <a16:creationId xmlns:a16="http://schemas.microsoft.com/office/drawing/2014/main" id="{C93DF57D-FF80-1347-8E0E-B23D401BB2E2}"/>
              </a:ext>
            </a:extLst>
          </p:cNvPr>
          <p:cNvSpPr/>
          <p:nvPr userDrawn="1"/>
        </p:nvSpPr>
        <p:spPr>
          <a:xfrm>
            <a:off x="4351338" y="2660564"/>
            <a:ext cx="2352675" cy="625812"/>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800" b="0" i="0" u="none" strike="noStrike" kern="1200" cap="none" spc="0" normalizeH="0" baseline="0" noProof="0">
                <a:ln>
                  <a:noFill/>
                </a:ln>
                <a:solidFill>
                  <a:prstClr val="white"/>
                </a:solidFill>
                <a:effectLst/>
                <a:uLnTx/>
                <a:uFillTx/>
                <a:latin typeface="+mn-lt"/>
                <a:ea typeface="+mn-ea"/>
                <a:cs typeface="+mn-cs"/>
              </a:rPr>
              <a:t>For more information, contact SUSE at:</a:t>
            </a:r>
          </a:p>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800" b="0" i="0" u="none" strike="noStrike" kern="1200" cap="none" spc="0" normalizeH="0" baseline="0" noProof="0">
                <a:ln>
                  <a:noFill/>
                </a:ln>
                <a:solidFill>
                  <a:prstClr val="white"/>
                </a:solidFill>
                <a:effectLst/>
                <a:uLnTx/>
                <a:uFillTx/>
                <a:latin typeface="+mn-lt"/>
                <a:ea typeface="+mn-ea"/>
                <a:cs typeface="+mn-cs"/>
              </a:rPr>
              <a:t>+1 800 796 3700 (U.S./Canada)</a:t>
            </a:r>
          </a:p>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800" b="0" i="0" u="none" strike="noStrike" kern="1200" cap="none" spc="0" normalizeH="0" baseline="0" noProof="0">
                <a:ln>
                  <a:noFill/>
                </a:ln>
                <a:solidFill>
                  <a:prstClr val="white"/>
                </a:solidFill>
                <a:effectLst/>
                <a:uLnTx/>
                <a:uFillTx/>
                <a:latin typeface="+mn-lt"/>
                <a:ea typeface="+mn-ea"/>
                <a:cs typeface="+mn-cs"/>
              </a:rPr>
              <a:t>+49 (0)911-740 53-0 (Worldwide)</a:t>
            </a:r>
          </a:p>
        </p:txBody>
      </p:sp>
      <p:sp>
        <p:nvSpPr>
          <p:cNvPr id="10" name="Rectangle 9">
            <a:extLst>
              <a:ext uri="{FF2B5EF4-FFF2-40B4-BE49-F238E27FC236}">
                <a16:creationId xmlns:a16="http://schemas.microsoft.com/office/drawing/2014/main" id="{2CF4126A-7F46-E940-A968-BF81BD0AC8F1}"/>
              </a:ext>
            </a:extLst>
          </p:cNvPr>
          <p:cNvSpPr/>
          <p:nvPr userDrawn="1"/>
        </p:nvSpPr>
        <p:spPr>
          <a:xfrm>
            <a:off x="6796087" y="2660564"/>
            <a:ext cx="1044576" cy="625812"/>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800" b="0" i="0" u="none" strike="noStrike" kern="1200" cap="none" spc="0" normalizeH="0" baseline="0" noProof="0" err="1">
                <a:ln>
                  <a:noFill/>
                </a:ln>
                <a:solidFill>
                  <a:prstClr val="white"/>
                </a:solidFill>
                <a:effectLst/>
                <a:uLnTx/>
                <a:uFillTx/>
                <a:latin typeface="+mn-lt"/>
                <a:ea typeface="+mn-ea"/>
                <a:cs typeface="+mn-cs"/>
              </a:rPr>
              <a:t>Maxfeldstrasse</a:t>
            </a:r>
            <a:r>
              <a:rPr kumimoji="0" lang="en-US" sz="800" b="0" i="0" u="none" strike="noStrike" kern="1200" cap="none" spc="0" normalizeH="0" baseline="0" noProof="0">
                <a:ln>
                  <a:noFill/>
                </a:ln>
                <a:solidFill>
                  <a:prstClr val="white"/>
                </a:solidFill>
                <a:effectLst/>
                <a:uLnTx/>
                <a:uFillTx/>
                <a:latin typeface="+mn-lt"/>
                <a:ea typeface="+mn-ea"/>
                <a:cs typeface="+mn-cs"/>
              </a:rPr>
              <a:t> 5</a:t>
            </a:r>
          </a:p>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800" b="0" i="0" u="none" strike="noStrike" kern="1200" cap="none" spc="0" normalizeH="0" baseline="0" noProof="0">
                <a:ln>
                  <a:noFill/>
                </a:ln>
                <a:solidFill>
                  <a:prstClr val="white"/>
                </a:solidFill>
                <a:effectLst/>
                <a:uLnTx/>
                <a:uFillTx/>
                <a:latin typeface="+mn-lt"/>
                <a:ea typeface="+mn-ea"/>
                <a:cs typeface="+mn-cs"/>
              </a:rPr>
              <a:t>90409 Nuremberg</a:t>
            </a:r>
          </a:p>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800" b="0" i="0" u="none" strike="noStrike" kern="1200" cap="none" spc="0" normalizeH="0" baseline="0" noProof="0">
                <a:ln>
                  <a:noFill/>
                </a:ln>
                <a:solidFill>
                  <a:prstClr val="white"/>
                </a:solidFill>
                <a:effectLst/>
                <a:uLnTx/>
                <a:uFillTx/>
                <a:latin typeface="+mn-lt"/>
                <a:ea typeface="+mn-ea"/>
                <a:cs typeface="+mn-cs"/>
              </a:rPr>
              <a:t>www.suse.com</a:t>
            </a:r>
          </a:p>
        </p:txBody>
      </p:sp>
      <p:sp>
        <p:nvSpPr>
          <p:cNvPr id="11" name="Rectangle 10">
            <a:extLst>
              <a:ext uri="{FF2B5EF4-FFF2-40B4-BE49-F238E27FC236}">
                <a16:creationId xmlns:a16="http://schemas.microsoft.com/office/drawing/2014/main" id="{F9E5AF68-33F6-524E-9983-774F5EE73286}"/>
              </a:ext>
            </a:extLst>
          </p:cNvPr>
          <p:cNvSpPr/>
          <p:nvPr userDrawn="1"/>
        </p:nvSpPr>
        <p:spPr>
          <a:xfrm>
            <a:off x="731838" y="2871269"/>
            <a:ext cx="2143215" cy="492443"/>
          </a:xfrm>
          <a:prstGeom prst="rect">
            <a:avLst/>
          </a:prstGeom>
        </p:spPr>
        <p:txBody>
          <a:bodyPr wrap="none" lIns="0" tIns="0" rIns="0" bIns="0">
            <a:spAutoFit/>
          </a:bodyPr>
          <a:lstStyle/>
          <a:p>
            <a:pPr lvl="0"/>
            <a:r>
              <a:rPr lang="en-US" sz="3200">
                <a:solidFill>
                  <a:schemeClr val="bg1"/>
                </a:solidFill>
                <a:latin typeface="+mj-lt"/>
              </a:rPr>
              <a:t>Thank you</a:t>
            </a:r>
          </a:p>
        </p:txBody>
      </p:sp>
      <p:pic>
        <p:nvPicPr>
          <p:cNvPr id="12" name="Graphic 11">
            <a:extLst>
              <a:ext uri="{FF2B5EF4-FFF2-40B4-BE49-F238E27FC236}">
                <a16:creationId xmlns:a16="http://schemas.microsoft.com/office/drawing/2014/main" id="{26772750-C7C0-2D41-890B-8821CB413725}"/>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8977" y="525818"/>
            <a:ext cx="1907339" cy="632632"/>
          </a:xfrm>
          <a:prstGeom prst="rect">
            <a:avLst/>
          </a:prstGeom>
        </p:spPr>
      </p:pic>
    </p:spTree>
    <p:extLst>
      <p:ext uri="{BB962C8B-B14F-4D97-AF65-F5344CB8AC3E}">
        <p14:creationId xmlns:p14="http://schemas.microsoft.com/office/powerpoint/2010/main" val="319875643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hank You | Infinity Stream">
    <p:bg>
      <p:bgPr>
        <a:solidFill>
          <a:srgbClr val="0C322C"/>
        </a:solidFill>
        <a:effectLst/>
      </p:bgPr>
    </p:bg>
    <p:spTree>
      <p:nvGrpSpPr>
        <p:cNvPr id="1" name=""/>
        <p:cNvGrpSpPr/>
        <p:nvPr/>
      </p:nvGrpSpPr>
      <p:grpSpPr>
        <a:xfrm>
          <a:off x="0" y="0"/>
          <a:ext cx="0" cy="0"/>
          <a:chOff x="0" y="0"/>
          <a:chExt cx="0" cy="0"/>
        </a:xfrm>
      </p:grpSpPr>
      <p:sp>
        <p:nvSpPr>
          <p:cNvPr id="43" name="TextBox 42">
            <a:extLst>
              <a:ext uri="{FF2B5EF4-FFF2-40B4-BE49-F238E27FC236}">
                <a16:creationId xmlns:a16="http://schemas.microsoft.com/office/drawing/2014/main" id="{D60F9ADE-1805-3E48-A13B-829D559CD0C5}"/>
              </a:ext>
            </a:extLst>
          </p:cNvPr>
          <p:cNvSpPr txBox="1"/>
          <p:nvPr userDrawn="1"/>
        </p:nvSpPr>
        <p:spPr>
          <a:xfrm>
            <a:off x="9170988" y="2660564"/>
            <a:ext cx="2289175" cy="615553"/>
          </a:xfrm>
          <a:prstGeom prst="rect">
            <a:avLst/>
          </a:prstGeom>
          <a:noFill/>
        </p:spPr>
        <p:txBody>
          <a:bodyPr wrap="square" lIns="0" tIns="0" rIns="0" bIns="0" rtlCol="0">
            <a:spAutoFit/>
          </a:bodyPr>
          <a:lstStyle/>
          <a:p>
            <a:pPr lvl="0">
              <a:spcAft>
                <a:spcPts val="1000"/>
              </a:spcAft>
            </a:pPr>
            <a:r>
              <a:rPr lang="en-US" sz="800" noProof="0">
                <a:solidFill>
                  <a:schemeClr val="bg1"/>
                </a:solidFill>
              </a:rPr>
              <a:t>© 2020 SUSE LLC. All Rights Reserved. SUSE and the SUSE logo are registered trademarks of SUSE LLC in the United States and other countries. All third-party trademarks are the property of their respective owners.</a:t>
            </a:r>
          </a:p>
        </p:txBody>
      </p:sp>
      <p:sp>
        <p:nvSpPr>
          <p:cNvPr id="44" name="Rectangle 43">
            <a:extLst>
              <a:ext uri="{FF2B5EF4-FFF2-40B4-BE49-F238E27FC236}">
                <a16:creationId xmlns:a16="http://schemas.microsoft.com/office/drawing/2014/main" id="{D2A5B6BA-D035-6F40-93D9-2C5AF870FCB0}"/>
              </a:ext>
            </a:extLst>
          </p:cNvPr>
          <p:cNvSpPr/>
          <p:nvPr userDrawn="1"/>
        </p:nvSpPr>
        <p:spPr>
          <a:xfrm>
            <a:off x="4351338" y="2660564"/>
            <a:ext cx="2352675" cy="625812"/>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800" b="0" i="0" u="none" strike="noStrike" kern="1200" cap="none" spc="0" normalizeH="0" baseline="0" noProof="0">
                <a:ln>
                  <a:noFill/>
                </a:ln>
                <a:solidFill>
                  <a:prstClr val="white"/>
                </a:solidFill>
                <a:effectLst/>
                <a:uLnTx/>
                <a:uFillTx/>
                <a:latin typeface="+mn-lt"/>
                <a:ea typeface="+mn-ea"/>
                <a:cs typeface="+mn-cs"/>
              </a:rPr>
              <a:t>For more information, contact SUSE at:</a:t>
            </a:r>
          </a:p>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800" b="0" i="0" u="none" strike="noStrike" kern="1200" cap="none" spc="0" normalizeH="0" baseline="0" noProof="0">
                <a:ln>
                  <a:noFill/>
                </a:ln>
                <a:solidFill>
                  <a:prstClr val="white"/>
                </a:solidFill>
                <a:effectLst/>
                <a:uLnTx/>
                <a:uFillTx/>
                <a:latin typeface="+mn-lt"/>
                <a:ea typeface="+mn-ea"/>
                <a:cs typeface="+mn-cs"/>
              </a:rPr>
              <a:t>+1 800 796 3700 (U.S./Canada)</a:t>
            </a:r>
          </a:p>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800" b="0" i="0" u="none" strike="noStrike" kern="1200" cap="none" spc="0" normalizeH="0" baseline="0" noProof="0">
                <a:ln>
                  <a:noFill/>
                </a:ln>
                <a:solidFill>
                  <a:prstClr val="white"/>
                </a:solidFill>
                <a:effectLst/>
                <a:uLnTx/>
                <a:uFillTx/>
                <a:latin typeface="+mn-lt"/>
                <a:ea typeface="+mn-ea"/>
                <a:cs typeface="+mn-cs"/>
              </a:rPr>
              <a:t>+49 (0)911-740 53-0 (Worldwide)</a:t>
            </a:r>
          </a:p>
        </p:txBody>
      </p:sp>
      <p:sp>
        <p:nvSpPr>
          <p:cNvPr id="63" name="Rectangle 62">
            <a:extLst>
              <a:ext uri="{FF2B5EF4-FFF2-40B4-BE49-F238E27FC236}">
                <a16:creationId xmlns:a16="http://schemas.microsoft.com/office/drawing/2014/main" id="{F44731A1-A195-E540-B8A1-3EA7EA0BF1AF}"/>
              </a:ext>
            </a:extLst>
          </p:cNvPr>
          <p:cNvSpPr/>
          <p:nvPr userDrawn="1"/>
        </p:nvSpPr>
        <p:spPr>
          <a:xfrm>
            <a:off x="6796087" y="2660564"/>
            <a:ext cx="1044576" cy="625812"/>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800" b="0" i="0" u="none" strike="noStrike" kern="1200" cap="none" spc="0" normalizeH="0" baseline="0" noProof="0" err="1">
                <a:ln>
                  <a:noFill/>
                </a:ln>
                <a:solidFill>
                  <a:prstClr val="white"/>
                </a:solidFill>
                <a:effectLst/>
                <a:uLnTx/>
                <a:uFillTx/>
                <a:latin typeface="+mn-lt"/>
                <a:ea typeface="+mn-ea"/>
                <a:cs typeface="+mn-cs"/>
              </a:rPr>
              <a:t>Maxfeldstrasse</a:t>
            </a:r>
            <a:r>
              <a:rPr kumimoji="0" lang="en-US" sz="800" b="0" i="0" u="none" strike="noStrike" kern="1200" cap="none" spc="0" normalizeH="0" baseline="0" noProof="0">
                <a:ln>
                  <a:noFill/>
                </a:ln>
                <a:solidFill>
                  <a:prstClr val="white"/>
                </a:solidFill>
                <a:effectLst/>
                <a:uLnTx/>
                <a:uFillTx/>
                <a:latin typeface="+mn-lt"/>
                <a:ea typeface="+mn-ea"/>
                <a:cs typeface="+mn-cs"/>
              </a:rPr>
              <a:t> 5</a:t>
            </a:r>
          </a:p>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800" b="0" i="0" u="none" strike="noStrike" kern="1200" cap="none" spc="0" normalizeH="0" baseline="0" noProof="0">
                <a:ln>
                  <a:noFill/>
                </a:ln>
                <a:solidFill>
                  <a:prstClr val="white"/>
                </a:solidFill>
                <a:effectLst/>
                <a:uLnTx/>
                <a:uFillTx/>
                <a:latin typeface="+mn-lt"/>
                <a:ea typeface="+mn-ea"/>
                <a:cs typeface="+mn-cs"/>
              </a:rPr>
              <a:t>90409 Nuremberg</a:t>
            </a:r>
          </a:p>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800" b="0" i="0" u="none" strike="noStrike" kern="1200" cap="none" spc="0" normalizeH="0" baseline="0" noProof="0">
                <a:ln>
                  <a:noFill/>
                </a:ln>
                <a:solidFill>
                  <a:prstClr val="white"/>
                </a:solidFill>
                <a:effectLst/>
                <a:uLnTx/>
                <a:uFillTx/>
                <a:latin typeface="+mn-lt"/>
                <a:ea typeface="+mn-ea"/>
                <a:cs typeface="+mn-cs"/>
              </a:rPr>
              <a:t>www.suse.com</a:t>
            </a:r>
          </a:p>
        </p:txBody>
      </p:sp>
      <p:sp>
        <p:nvSpPr>
          <p:cNvPr id="3" name="Rectangle 2">
            <a:extLst>
              <a:ext uri="{FF2B5EF4-FFF2-40B4-BE49-F238E27FC236}">
                <a16:creationId xmlns:a16="http://schemas.microsoft.com/office/drawing/2014/main" id="{2356030D-7C8A-E14B-A9C1-906DEB143CDB}"/>
              </a:ext>
            </a:extLst>
          </p:cNvPr>
          <p:cNvSpPr/>
          <p:nvPr userDrawn="1"/>
        </p:nvSpPr>
        <p:spPr>
          <a:xfrm>
            <a:off x="731838" y="2871269"/>
            <a:ext cx="2143215" cy="492443"/>
          </a:xfrm>
          <a:prstGeom prst="rect">
            <a:avLst/>
          </a:prstGeom>
        </p:spPr>
        <p:txBody>
          <a:bodyPr wrap="none" lIns="0" tIns="0" rIns="0" bIns="0">
            <a:spAutoFit/>
          </a:bodyPr>
          <a:lstStyle/>
          <a:p>
            <a:pPr lvl="0"/>
            <a:r>
              <a:rPr lang="en-US" sz="3200">
                <a:solidFill>
                  <a:schemeClr val="bg1"/>
                </a:solidFill>
                <a:latin typeface="+mj-lt"/>
              </a:rPr>
              <a:t>Thank you</a:t>
            </a:r>
          </a:p>
        </p:txBody>
      </p:sp>
      <p:grpSp>
        <p:nvGrpSpPr>
          <p:cNvPr id="64" name="Group 63">
            <a:extLst>
              <a:ext uri="{FF2B5EF4-FFF2-40B4-BE49-F238E27FC236}">
                <a16:creationId xmlns:a16="http://schemas.microsoft.com/office/drawing/2014/main" id="{0C77AF43-DCAA-D44B-8992-B7F06897C7B5}"/>
              </a:ext>
            </a:extLst>
          </p:cNvPr>
          <p:cNvGrpSpPr/>
          <p:nvPr userDrawn="1"/>
        </p:nvGrpSpPr>
        <p:grpSpPr>
          <a:xfrm>
            <a:off x="0" y="3968750"/>
            <a:ext cx="12192000" cy="2889250"/>
            <a:chOff x="0" y="3249046"/>
            <a:chExt cx="12192000" cy="3592226"/>
          </a:xfrm>
        </p:grpSpPr>
        <p:sp>
          <p:nvSpPr>
            <p:cNvPr id="65" name="Rectangle 64">
              <a:extLst>
                <a:ext uri="{FF2B5EF4-FFF2-40B4-BE49-F238E27FC236}">
                  <a16:creationId xmlns:a16="http://schemas.microsoft.com/office/drawing/2014/main" id="{6BAE5EEE-8AA2-CF45-AFFC-EAB8647EEE29}"/>
                </a:ext>
              </a:extLst>
            </p:cNvPr>
            <p:cNvSpPr/>
            <p:nvPr userDrawn="1"/>
          </p:nvSpPr>
          <p:spPr>
            <a:xfrm>
              <a:off x="0" y="3249046"/>
              <a:ext cx="12192000" cy="45719"/>
            </a:xfrm>
            <a:prstGeom prst="rect">
              <a:avLst/>
            </a:prstGeom>
            <a:solidFill>
              <a:srgbClr val="90E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66" name="Rectangle 65">
              <a:extLst>
                <a:ext uri="{FF2B5EF4-FFF2-40B4-BE49-F238E27FC236}">
                  <a16:creationId xmlns:a16="http://schemas.microsoft.com/office/drawing/2014/main" id="{16DB1A5F-037A-5846-9CCA-67A998F4C0BE}"/>
                </a:ext>
              </a:extLst>
            </p:cNvPr>
            <p:cNvSpPr/>
            <p:nvPr userDrawn="1"/>
          </p:nvSpPr>
          <p:spPr>
            <a:xfrm>
              <a:off x="0" y="3606387"/>
              <a:ext cx="12192000" cy="92784"/>
            </a:xfrm>
            <a:prstGeom prst="rect">
              <a:avLst/>
            </a:prstGeom>
            <a:solidFill>
              <a:srgbClr val="245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6E4414E4-0A0B-D74C-AC21-F05E4921215C}"/>
                </a:ext>
              </a:extLst>
            </p:cNvPr>
            <p:cNvSpPr/>
            <p:nvPr userDrawn="1"/>
          </p:nvSpPr>
          <p:spPr>
            <a:xfrm>
              <a:off x="0" y="3698756"/>
              <a:ext cx="12192000" cy="45719"/>
            </a:xfrm>
            <a:prstGeom prst="rect">
              <a:avLst/>
            </a:prstGeom>
            <a:solidFill>
              <a:srgbClr val="90E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68" name="Rectangle 67">
              <a:extLst>
                <a:ext uri="{FF2B5EF4-FFF2-40B4-BE49-F238E27FC236}">
                  <a16:creationId xmlns:a16="http://schemas.microsoft.com/office/drawing/2014/main" id="{91BE2D79-9925-4142-8BD7-720F7BEEB4D0}"/>
                </a:ext>
              </a:extLst>
            </p:cNvPr>
            <p:cNvSpPr/>
            <p:nvPr userDrawn="1"/>
          </p:nvSpPr>
          <p:spPr>
            <a:xfrm>
              <a:off x="0" y="3411486"/>
              <a:ext cx="12192000" cy="110059"/>
            </a:xfrm>
            <a:prstGeom prst="rect">
              <a:avLst/>
            </a:prstGeom>
            <a:solidFill>
              <a:srgbClr val="30B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71" name="Rectangle 70">
              <a:extLst>
                <a:ext uri="{FF2B5EF4-FFF2-40B4-BE49-F238E27FC236}">
                  <a16:creationId xmlns:a16="http://schemas.microsoft.com/office/drawing/2014/main" id="{C51B452E-E3A0-2342-A3EC-E0AD30EC1659}"/>
                </a:ext>
              </a:extLst>
            </p:cNvPr>
            <p:cNvSpPr/>
            <p:nvPr userDrawn="1"/>
          </p:nvSpPr>
          <p:spPr>
            <a:xfrm>
              <a:off x="0" y="3745306"/>
              <a:ext cx="12192000" cy="45719"/>
            </a:xfrm>
            <a:prstGeom prst="rect">
              <a:avLst/>
            </a:prstGeom>
            <a:solidFill>
              <a:srgbClr val="FE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72" name="Rectangle 71">
              <a:extLst>
                <a:ext uri="{FF2B5EF4-FFF2-40B4-BE49-F238E27FC236}">
                  <a16:creationId xmlns:a16="http://schemas.microsoft.com/office/drawing/2014/main" id="{66BA8A67-5147-414A-8155-3BDE722562E2}"/>
                </a:ext>
              </a:extLst>
            </p:cNvPr>
            <p:cNvSpPr/>
            <p:nvPr userDrawn="1"/>
          </p:nvSpPr>
          <p:spPr>
            <a:xfrm>
              <a:off x="0" y="3816200"/>
              <a:ext cx="12192000" cy="45719"/>
            </a:xfrm>
            <a:prstGeom prst="rect">
              <a:avLst/>
            </a:prstGeom>
            <a:solidFill>
              <a:srgbClr val="245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73" name="Rectangle 72">
              <a:extLst>
                <a:ext uri="{FF2B5EF4-FFF2-40B4-BE49-F238E27FC236}">
                  <a16:creationId xmlns:a16="http://schemas.microsoft.com/office/drawing/2014/main" id="{9A3D80FD-BCD5-8249-A17D-ED6507D64939}"/>
                </a:ext>
              </a:extLst>
            </p:cNvPr>
            <p:cNvSpPr/>
            <p:nvPr userDrawn="1"/>
          </p:nvSpPr>
          <p:spPr>
            <a:xfrm>
              <a:off x="0" y="3955671"/>
              <a:ext cx="12192000" cy="45719"/>
            </a:xfrm>
            <a:prstGeom prst="rect">
              <a:avLst/>
            </a:prstGeom>
            <a:solidFill>
              <a:srgbClr val="90E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74" name="Rectangle 73">
              <a:extLst>
                <a:ext uri="{FF2B5EF4-FFF2-40B4-BE49-F238E27FC236}">
                  <a16:creationId xmlns:a16="http://schemas.microsoft.com/office/drawing/2014/main" id="{84B08611-A53E-194E-B19C-2D0666F718E9}"/>
                </a:ext>
              </a:extLst>
            </p:cNvPr>
            <p:cNvSpPr/>
            <p:nvPr userDrawn="1"/>
          </p:nvSpPr>
          <p:spPr>
            <a:xfrm>
              <a:off x="0" y="3997397"/>
              <a:ext cx="12192000" cy="16098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75" name="Rectangle 74">
              <a:extLst>
                <a:ext uri="{FF2B5EF4-FFF2-40B4-BE49-F238E27FC236}">
                  <a16:creationId xmlns:a16="http://schemas.microsoft.com/office/drawing/2014/main" id="{E9230F82-D3ED-584A-8106-75AA740224A6}"/>
                </a:ext>
              </a:extLst>
            </p:cNvPr>
            <p:cNvSpPr/>
            <p:nvPr userDrawn="1"/>
          </p:nvSpPr>
          <p:spPr>
            <a:xfrm>
              <a:off x="0" y="4200108"/>
              <a:ext cx="12192000" cy="45719"/>
            </a:xfrm>
            <a:prstGeom prst="rect">
              <a:avLst/>
            </a:prstGeom>
            <a:solidFill>
              <a:srgbClr val="FE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76" name="Rectangle 75">
              <a:extLst>
                <a:ext uri="{FF2B5EF4-FFF2-40B4-BE49-F238E27FC236}">
                  <a16:creationId xmlns:a16="http://schemas.microsoft.com/office/drawing/2014/main" id="{9AB8D789-2BAD-B54F-AD8B-606B96041764}"/>
                </a:ext>
              </a:extLst>
            </p:cNvPr>
            <p:cNvSpPr/>
            <p:nvPr userDrawn="1"/>
          </p:nvSpPr>
          <p:spPr>
            <a:xfrm>
              <a:off x="0" y="4245827"/>
              <a:ext cx="12192000" cy="2748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77" name="Rectangle 76">
              <a:extLst>
                <a:ext uri="{FF2B5EF4-FFF2-40B4-BE49-F238E27FC236}">
                  <a16:creationId xmlns:a16="http://schemas.microsoft.com/office/drawing/2014/main" id="{C40ECC89-382F-F949-B1D4-B9D46CE9DD48}"/>
                </a:ext>
              </a:extLst>
            </p:cNvPr>
            <p:cNvSpPr/>
            <p:nvPr userDrawn="1"/>
          </p:nvSpPr>
          <p:spPr>
            <a:xfrm>
              <a:off x="0" y="4520685"/>
              <a:ext cx="12192000" cy="68935"/>
            </a:xfrm>
            <a:prstGeom prst="rect">
              <a:avLst/>
            </a:prstGeom>
            <a:solidFill>
              <a:srgbClr val="192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78" name="Rectangle 77">
              <a:extLst>
                <a:ext uri="{FF2B5EF4-FFF2-40B4-BE49-F238E27FC236}">
                  <a16:creationId xmlns:a16="http://schemas.microsoft.com/office/drawing/2014/main" id="{7BD12F07-2DCE-E443-ABB1-465BAB916204}"/>
                </a:ext>
              </a:extLst>
            </p:cNvPr>
            <p:cNvSpPr/>
            <p:nvPr userDrawn="1"/>
          </p:nvSpPr>
          <p:spPr>
            <a:xfrm>
              <a:off x="0" y="4589620"/>
              <a:ext cx="12192000" cy="45719"/>
            </a:xfrm>
            <a:prstGeom prst="rect">
              <a:avLst/>
            </a:prstGeom>
            <a:solidFill>
              <a:srgbClr val="FE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79" name="Rectangle 78">
              <a:extLst>
                <a:ext uri="{FF2B5EF4-FFF2-40B4-BE49-F238E27FC236}">
                  <a16:creationId xmlns:a16="http://schemas.microsoft.com/office/drawing/2014/main" id="{E3F111F4-A932-FB4F-A547-F8DDCC6E344E}"/>
                </a:ext>
              </a:extLst>
            </p:cNvPr>
            <p:cNvSpPr/>
            <p:nvPr userDrawn="1"/>
          </p:nvSpPr>
          <p:spPr>
            <a:xfrm>
              <a:off x="0" y="4768101"/>
              <a:ext cx="12192000" cy="45719"/>
            </a:xfrm>
            <a:prstGeom prst="rect">
              <a:avLst/>
            </a:prstGeom>
            <a:solidFill>
              <a:srgbClr val="30B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80" name="Rectangle 79">
              <a:extLst>
                <a:ext uri="{FF2B5EF4-FFF2-40B4-BE49-F238E27FC236}">
                  <a16:creationId xmlns:a16="http://schemas.microsoft.com/office/drawing/2014/main" id="{602F3E50-28D4-D641-B99F-1E67CCEAE527}"/>
                </a:ext>
              </a:extLst>
            </p:cNvPr>
            <p:cNvSpPr/>
            <p:nvPr userDrawn="1"/>
          </p:nvSpPr>
          <p:spPr>
            <a:xfrm>
              <a:off x="0" y="4840031"/>
              <a:ext cx="12192000" cy="124437"/>
            </a:xfrm>
            <a:prstGeom prst="rect">
              <a:avLst/>
            </a:prstGeom>
            <a:solidFill>
              <a:srgbClr val="192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81" name="Rectangle 80">
              <a:extLst>
                <a:ext uri="{FF2B5EF4-FFF2-40B4-BE49-F238E27FC236}">
                  <a16:creationId xmlns:a16="http://schemas.microsoft.com/office/drawing/2014/main" id="{1A6C276E-31DD-2F4E-85EC-01A9925335C3}"/>
                </a:ext>
              </a:extLst>
            </p:cNvPr>
            <p:cNvSpPr/>
            <p:nvPr userDrawn="1"/>
          </p:nvSpPr>
          <p:spPr>
            <a:xfrm>
              <a:off x="0" y="5063816"/>
              <a:ext cx="12192000" cy="45719"/>
            </a:xfrm>
            <a:prstGeom prst="rect">
              <a:avLst/>
            </a:prstGeom>
            <a:solidFill>
              <a:srgbClr val="30B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82" name="Rectangle 81">
              <a:extLst>
                <a:ext uri="{FF2B5EF4-FFF2-40B4-BE49-F238E27FC236}">
                  <a16:creationId xmlns:a16="http://schemas.microsoft.com/office/drawing/2014/main" id="{DCF00690-70BF-9341-9559-76C783F20D61}"/>
                </a:ext>
              </a:extLst>
            </p:cNvPr>
            <p:cNvSpPr/>
            <p:nvPr userDrawn="1"/>
          </p:nvSpPr>
          <p:spPr>
            <a:xfrm>
              <a:off x="0" y="5132442"/>
              <a:ext cx="12192000" cy="76441"/>
            </a:xfrm>
            <a:prstGeom prst="rect">
              <a:avLst/>
            </a:prstGeom>
            <a:solidFill>
              <a:srgbClr val="90E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83" name="Rectangle 82">
              <a:extLst>
                <a:ext uri="{FF2B5EF4-FFF2-40B4-BE49-F238E27FC236}">
                  <a16:creationId xmlns:a16="http://schemas.microsoft.com/office/drawing/2014/main" id="{4FADBD2E-8B69-2A49-BD10-7D1B5E240315}"/>
                </a:ext>
              </a:extLst>
            </p:cNvPr>
            <p:cNvSpPr/>
            <p:nvPr userDrawn="1"/>
          </p:nvSpPr>
          <p:spPr>
            <a:xfrm>
              <a:off x="0" y="5246253"/>
              <a:ext cx="12192000" cy="69785"/>
            </a:xfrm>
            <a:prstGeom prst="rect">
              <a:avLst/>
            </a:prstGeom>
            <a:solidFill>
              <a:srgbClr val="FE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84" name="Rectangle 83">
              <a:extLst>
                <a:ext uri="{FF2B5EF4-FFF2-40B4-BE49-F238E27FC236}">
                  <a16:creationId xmlns:a16="http://schemas.microsoft.com/office/drawing/2014/main" id="{53D3B508-5C3E-564C-B0D3-83C4C251753F}"/>
                </a:ext>
              </a:extLst>
            </p:cNvPr>
            <p:cNvSpPr/>
            <p:nvPr userDrawn="1"/>
          </p:nvSpPr>
          <p:spPr>
            <a:xfrm>
              <a:off x="0" y="5330494"/>
              <a:ext cx="12192000" cy="54479"/>
            </a:xfrm>
            <a:prstGeom prst="rect">
              <a:avLst/>
            </a:prstGeom>
            <a:solidFill>
              <a:srgbClr val="245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85" name="Rectangle 84">
              <a:extLst>
                <a:ext uri="{FF2B5EF4-FFF2-40B4-BE49-F238E27FC236}">
                  <a16:creationId xmlns:a16="http://schemas.microsoft.com/office/drawing/2014/main" id="{0E31602F-6706-8C44-A9D9-9C1A3C966887}"/>
                </a:ext>
              </a:extLst>
            </p:cNvPr>
            <p:cNvSpPr/>
            <p:nvPr userDrawn="1"/>
          </p:nvSpPr>
          <p:spPr>
            <a:xfrm>
              <a:off x="0" y="5400393"/>
              <a:ext cx="12192000" cy="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86" name="Rectangle 85">
              <a:extLst>
                <a:ext uri="{FF2B5EF4-FFF2-40B4-BE49-F238E27FC236}">
                  <a16:creationId xmlns:a16="http://schemas.microsoft.com/office/drawing/2014/main" id="{A3A14592-CC3F-CB44-8B79-A9B5FB4F32A5}"/>
                </a:ext>
              </a:extLst>
            </p:cNvPr>
            <p:cNvSpPr/>
            <p:nvPr userDrawn="1"/>
          </p:nvSpPr>
          <p:spPr>
            <a:xfrm>
              <a:off x="0" y="5504598"/>
              <a:ext cx="12192000" cy="36000"/>
            </a:xfrm>
            <a:prstGeom prst="rect">
              <a:avLst/>
            </a:prstGeom>
            <a:solidFill>
              <a:srgbClr val="30B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87" name="Rectangle 86">
              <a:extLst>
                <a:ext uri="{FF2B5EF4-FFF2-40B4-BE49-F238E27FC236}">
                  <a16:creationId xmlns:a16="http://schemas.microsoft.com/office/drawing/2014/main" id="{0F750266-C685-ED42-867C-62DA460602C2}"/>
                </a:ext>
              </a:extLst>
            </p:cNvPr>
            <p:cNvSpPr/>
            <p:nvPr userDrawn="1"/>
          </p:nvSpPr>
          <p:spPr>
            <a:xfrm>
              <a:off x="0" y="5600224"/>
              <a:ext cx="12192000" cy="80464"/>
            </a:xfrm>
            <a:prstGeom prst="rect">
              <a:avLst/>
            </a:prstGeom>
            <a:solidFill>
              <a:srgbClr val="192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88" name="Rectangle 87">
              <a:extLst>
                <a:ext uri="{FF2B5EF4-FFF2-40B4-BE49-F238E27FC236}">
                  <a16:creationId xmlns:a16="http://schemas.microsoft.com/office/drawing/2014/main" id="{6AC535A8-37CD-E248-B26F-F23CD7D61171}"/>
                </a:ext>
              </a:extLst>
            </p:cNvPr>
            <p:cNvSpPr/>
            <p:nvPr userDrawn="1"/>
          </p:nvSpPr>
          <p:spPr>
            <a:xfrm>
              <a:off x="0" y="5692797"/>
              <a:ext cx="12192000" cy="36000"/>
            </a:xfrm>
            <a:prstGeom prst="rect">
              <a:avLst/>
            </a:prstGeom>
            <a:solidFill>
              <a:srgbClr val="30B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89" name="Rectangle 88">
              <a:extLst>
                <a:ext uri="{FF2B5EF4-FFF2-40B4-BE49-F238E27FC236}">
                  <a16:creationId xmlns:a16="http://schemas.microsoft.com/office/drawing/2014/main" id="{A8C1EDA9-ECCE-5649-A516-C473922F606E}"/>
                </a:ext>
              </a:extLst>
            </p:cNvPr>
            <p:cNvSpPr/>
            <p:nvPr userDrawn="1"/>
          </p:nvSpPr>
          <p:spPr>
            <a:xfrm>
              <a:off x="0" y="5789097"/>
              <a:ext cx="12192000" cy="36000"/>
            </a:xfrm>
            <a:prstGeom prst="rect">
              <a:avLst/>
            </a:prstGeom>
            <a:solidFill>
              <a:srgbClr val="FE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90" name="Rectangle 89">
              <a:extLst>
                <a:ext uri="{FF2B5EF4-FFF2-40B4-BE49-F238E27FC236}">
                  <a16:creationId xmlns:a16="http://schemas.microsoft.com/office/drawing/2014/main" id="{ADB2C231-A9B5-8F48-9A18-38938834B63D}"/>
                </a:ext>
              </a:extLst>
            </p:cNvPr>
            <p:cNvSpPr/>
            <p:nvPr userDrawn="1"/>
          </p:nvSpPr>
          <p:spPr>
            <a:xfrm>
              <a:off x="0" y="5825097"/>
              <a:ext cx="12192000" cy="36000"/>
            </a:xfrm>
            <a:prstGeom prst="rect">
              <a:avLst/>
            </a:prstGeom>
            <a:solidFill>
              <a:srgbClr val="90E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91" name="Rectangle 90">
              <a:extLst>
                <a:ext uri="{FF2B5EF4-FFF2-40B4-BE49-F238E27FC236}">
                  <a16:creationId xmlns:a16="http://schemas.microsoft.com/office/drawing/2014/main" id="{3669701B-7611-1146-8C89-AF67437613BA}"/>
                </a:ext>
              </a:extLst>
            </p:cNvPr>
            <p:cNvSpPr/>
            <p:nvPr userDrawn="1"/>
          </p:nvSpPr>
          <p:spPr>
            <a:xfrm>
              <a:off x="0" y="5861097"/>
              <a:ext cx="12192000" cy="1935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92" name="Rectangle 91">
              <a:extLst>
                <a:ext uri="{FF2B5EF4-FFF2-40B4-BE49-F238E27FC236}">
                  <a16:creationId xmlns:a16="http://schemas.microsoft.com/office/drawing/2014/main" id="{4C2F80A5-B011-A746-95DF-A003603553E5}"/>
                </a:ext>
              </a:extLst>
            </p:cNvPr>
            <p:cNvSpPr/>
            <p:nvPr userDrawn="1"/>
          </p:nvSpPr>
          <p:spPr>
            <a:xfrm>
              <a:off x="0" y="6090635"/>
              <a:ext cx="12192000" cy="1048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93" name="Rectangle 92">
              <a:extLst>
                <a:ext uri="{FF2B5EF4-FFF2-40B4-BE49-F238E27FC236}">
                  <a16:creationId xmlns:a16="http://schemas.microsoft.com/office/drawing/2014/main" id="{38A687C3-2E91-A44E-BCE1-7FCA948A4D81}"/>
                </a:ext>
              </a:extLst>
            </p:cNvPr>
            <p:cNvSpPr/>
            <p:nvPr userDrawn="1"/>
          </p:nvSpPr>
          <p:spPr>
            <a:xfrm>
              <a:off x="0" y="6195440"/>
              <a:ext cx="12192000" cy="36000"/>
            </a:xfrm>
            <a:prstGeom prst="rect">
              <a:avLst/>
            </a:prstGeom>
            <a:solidFill>
              <a:srgbClr val="192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94" name="Rectangle 93">
              <a:extLst>
                <a:ext uri="{FF2B5EF4-FFF2-40B4-BE49-F238E27FC236}">
                  <a16:creationId xmlns:a16="http://schemas.microsoft.com/office/drawing/2014/main" id="{00239CF4-245B-8840-98C7-B00C2E3B8484}"/>
                </a:ext>
              </a:extLst>
            </p:cNvPr>
            <p:cNvSpPr/>
            <p:nvPr userDrawn="1"/>
          </p:nvSpPr>
          <p:spPr>
            <a:xfrm>
              <a:off x="0" y="6275251"/>
              <a:ext cx="12192000" cy="36000"/>
            </a:xfrm>
            <a:prstGeom prst="rect">
              <a:avLst/>
            </a:prstGeom>
            <a:solidFill>
              <a:srgbClr val="245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95" name="Rectangle 94">
              <a:extLst>
                <a:ext uri="{FF2B5EF4-FFF2-40B4-BE49-F238E27FC236}">
                  <a16:creationId xmlns:a16="http://schemas.microsoft.com/office/drawing/2014/main" id="{43943CAB-9D1C-F64D-A585-7D694864F916}"/>
                </a:ext>
              </a:extLst>
            </p:cNvPr>
            <p:cNvSpPr/>
            <p:nvPr userDrawn="1"/>
          </p:nvSpPr>
          <p:spPr>
            <a:xfrm>
              <a:off x="0" y="6311251"/>
              <a:ext cx="12192000" cy="36000"/>
            </a:xfrm>
            <a:prstGeom prst="rect">
              <a:avLst/>
            </a:prstGeom>
            <a:solidFill>
              <a:srgbClr val="FE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96" name="Rectangle 95">
              <a:extLst>
                <a:ext uri="{FF2B5EF4-FFF2-40B4-BE49-F238E27FC236}">
                  <a16:creationId xmlns:a16="http://schemas.microsoft.com/office/drawing/2014/main" id="{BAA3A9FB-F86C-1148-98B9-5ACF1E47A9B1}"/>
                </a:ext>
              </a:extLst>
            </p:cNvPr>
            <p:cNvSpPr/>
            <p:nvPr userDrawn="1"/>
          </p:nvSpPr>
          <p:spPr>
            <a:xfrm>
              <a:off x="0" y="6347315"/>
              <a:ext cx="12192000" cy="80529"/>
            </a:xfrm>
            <a:prstGeom prst="rect">
              <a:avLst/>
            </a:prstGeom>
            <a:solidFill>
              <a:srgbClr val="30B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97" name="Rectangle 96">
              <a:extLst>
                <a:ext uri="{FF2B5EF4-FFF2-40B4-BE49-F238E27FC236}">
                  <a16:creationId xmlns:a16="http://schemas.microsoft.com/office/drawing/2014/main" id="{421EEA10-8233-7F42-BCB0-67CB5A9A38A8}"/>
                </a:ext>
              </a:extLst>
            </p:cNvPr>
            <p:cNvSpPr/>
            <p:nvPr userDrawn="1"/>
          </p:nvSpPr>
          <p:spPr>
            <a:xfrm>
              <a:off x="0" y="6475603"/>
              <a:ext cx="12192000" cy="62970"/>
            </a:xfrm>
            <a:prstGeom prst="rect">
              <a:avLst/>
            </a:prstGeom>
            <a:solidFill>
              <a:srgbClr val="192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98" name="Rectangle 97">
              <a:extLst>
                <a:ext uri="{FF2B5EF4-FFF2-40B4-BE49-F238E27FC236}">
                  <a16:creationId xmlns:a16="http://schemas.microsoft.com/office/drawing/2014/main" id="{A351DEF9-5F9D-174E-9DE4-B6DA082495AC}"/>
                </a:ext>
              </a:extLst>
            </p:cNvPr>
            <p:cNvSpPr/>
            <p:nvPr userDrawn="1"/>
          </p:nvSpPr>
          <p:spPr>
            <a:xfrm>
              <a:off x="0" y="6556534"/>
              <a:ext cx="12192000" cy="36000"/>
            </a:xfrm>
            <a:prstGeom prst="rect">
              <a:avLst/>
            </a:prstGeom>
            <a:solidFill>
              <a:srgbClr val="30B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99" name="Rectangle 98">
              <a:extLst>
                <a:ext uri="{FF2B5EF4-FFF2-40B4-BE49-F238E27FC236}">
                  <a16:creationId xmlns:a16="http://schemas.microsoft.com/office/drawing/2014/main" id="{92B86595-515D-5D4D-81FD-E887AEF56707}"/>
                </a:ext>
              </a:extLst>
            </p:cNvPr>
            <p:cNvSpPr/>
            <p:nvPr userDrawn="1"/>
          </p:nvSpPr>
          <p:spPr>
            <a:xfrm>
              <a:off x="0" y="6637673"/>
              <a:ext cx="12192000" cy="36000"/>
            </a:xfrm>
            <a:prstGeom prst="rect">
              <a:avLst/>
            </a:prstGeom>
            <a:solidFill>
              <a:srgbClr val="192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100" name="Rectangle 99">
              <a:extLst>
                <a:ext uri="{FF2B5EF4-FFF2-40B4-BE49-F238E27FC236}">
                  <a16:creationId xmlns:a16="http://schemas.microsoft.com/office/drawing/2014/main" id="{C438A87A-6000-5349-AF97-53DEFA645782}"/>
                </a:ext>
              </a:extLst>
            </p:cNvPr>
            <p:cNvSpPr/>
            <p:nvPr userDrawn="1"/>
          </p:nvSpPr>
          <p:spPr>
            <a:xfrm>
              <a:off x="0" y="6674196"/>
              <a:ext cx="12192000" cy="64401"/>
            </a:xfrm>
            <a:prstGeom prst="rect">
              <a:avLst/>
            </a:prstGeom>
            <a:solidFill>
              <a:srgbClr val="245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101" name="Rectangle 100">
              <a:extLst>
                <a:ext uri="{FF2B5EF4-FFF2-40B4-BE49-F238E27FC236}">
                  <a16:creationId xmlns:a16="http://schemas.microsoft.com/office/drawing/2014/main" id="{09039664-CE70-D944-A7E8-2525511245D7}"/>
                </a:ext>
              </a:extLst>
            </p:cNvPr>
            <p:cNvSpPr/>
            <p:nvPr userDrawn="1"/>
          </p:nvSpPr>
          <p:spPr>
            <a:xfrm>
              <a:off x="0" y="6738597"/>
              <a:ext cx="12192000" cy="36000"/>
            </a:xfrm>
            <a:prstGeom prst="rect">
              <a:avLst/>
            </a:prstGeom>
            <a:solidFill>
              <a:srgbClr val="90E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102" name="Rectangle 101">
              <a:extLst>
                <a:ext uri="{FF2B5EF4-FFF2-40B4-BE49-F238E27FC236}">
                  <a16:creationId xmlns:a16="http://schemas.microsoft.com/office/drawing/2014/main" id="{715EE95F-8B6A-B544-A069-D4B0BC289A5F}"/>
                </a:ext>
              </a:extLst>
            </p:cNvPr>
            <p:cNvSpPr/>
            <p:nvPr userDrawn="1"/>
          </p:nvSpPr>
          <p:spPr>
            <a:xfrm>
              <a:off x="0" y="6805272"/>
              <a:ext cx="12192000" cy="36000"/>
            </a:xfrm>
            <a:prstGeom prst="rect">
              <a:avLst/>
            </a:prstGeom>
            <a:solidFill>
              <a:srgbClr val="FE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grpSp>
      <p:pic>
        <p:nvPicPr>
          <p:cNvPr id="45" name="Graphic 44">
            <a:extLst>
              <a:ext uri="{FF2B5EF4-FFF2-40B4-BE49-F238E27FC236}">
                <a16:creationId xmlns:a16="http://schemas.microsoft.com/office/drawing/2014/main" id="{581C448B-7E87-BC4E-85F8-AF9663B52790}"/>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8977" y="525818"/>
            <a:ext cx="1907339" cy="632632"/>
          </a:xfrm>
          <a:prstGeom prst="rect">
            <a:avLst/>
          </a:prstGeom>
        </p:spPr>
      </p:pic>
    </p:spTree>
    <p:extLst>
      <p:ext uri="{BB962C8B-B14F-4D97-AF65-F5344CB8AC3E}">
        <p14:creationId xmlns:p14="http://schemas.microsoft.com/office/powerpoint/2010/main" val="97487705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Slide | Infinity Image">
    <p:bg>
      <p:bgPr>
        <a:solidFill>
          <a:srgbClr val="0C322C"/>
        </a:solidFill>
        <a:effectLst/>
      </p:bgPr>
    </p:bg>
    <p:spTree>
      <p:nvGrpSpPr>
        <p:cNvPr id="1" name=""/>
        <p:cNvGrpSpPr/>
        <p:nvPr/>
      </p:nvGrpSpPr>
      <p:grpSpPr>
        <a:xfrm>
          <a:off x="0" y="0"/>
          <a:ext cx="0" cy="0"/>
          <a:chOff x="0" y="0"/>
          <a:chExt cx="0" cy="0"/>
        </a:xfrm>
      </p:grpSpPr>
      <p:sp>
        <p:nvSpPr>
          <p:cNvPr id="75" name="Text Placeholder 20"/>
          <p:cNvSpPr>
            <a:spLocks noGrp="1"/>
          </p:cNvSpPr>
          <p:nvPr>
            <p:ph type="body" sz="quarter" idx="13" hasCustomPrompt="1"/>
          </p:nvPr>
        </p:nvSpPr>
        <p:spPr>
          <a:xfrm>
            <a:off x="731839" y="2475302"/>
            <a:ext cx="5364162" cy="898708"/>
          </a:xfrm>
          <a:prstGeom prst="rect">
            <a:avLst/>
          </a:prstGeom>
        </p:spPr>
        <p:txBody>
          <a:bodyPr wrap="square" lIns="0" tIns="0" rIns="0" bIns="0" anchor="b">
            <a:spAutoFit/>
          </a:bodyPr>
          <a:lstStyle>
            <a:lvl1pPr marL="0" indent="0">
              <a:lnSpc>
                <a:spcPct val="90000"/>
              </a:lnSpc>
              <a:buNone/>
              <a:defRPr sz="3200" baseline="0">
                <a:solidFill>
                  <a:schemeClr val="bg1"/>
                </a:solidFill>
                <a:latin typeface="Poppins Medium" panose="00000600000000000000" pitchFamily="2" charset="0"/>
                <a:cs typeface="Poppins Medium" panose="00000600000000000000" pitchFamily="2" charset="0"/>
              </a:defRPr>
            </a:lvl1pPr>
          </a:lstStyle>
          <a:p>
            <a:pPr lvl="0"/>
            <a:r>
              <a:rPr lang="en-US" dirty="0"/>
              <a:t>This is a multi line heading for the title.</a:t>
            </a:r>
          </a:p>
        </p:txBody>
      </p:sp>
      <p:sp>
        <p:nvSpPr>
          <p:cNvPr id="76" name="Text Placeholder 22"/>
          <p:cNvSpPr>
            <a:spLocks noGrp="1"/>
          </p:cNvSpPr>
          <p:nvPr>
            <p:ph type="body" sz="quarter" idx="14" hasCustomPrompt="1"/>
          </p:nvPr>
        </p:nvSpPr>
        <p:spPr>
          <a:xfrm>
            <a:off x="731838" y="1676828"/>
            <a:ext cx="4695825" cy="169277"/>
          </a:xfrm>
          <a:prstGeom prst="rect">
            <a:avLst/>
          </a:prstGeom>
          <a:noFill/>
        </p:spPr>
        <p:txBody>
          <a:bodyPr wrap="square" lIns="0" tIns="0" rIns="0" bIns="0">
            <a:spAutoFit/>
          </a:bodyPr>
          <a:lstStyle>
            <a:lvl1pPr marL="0" indent="0">
              <a:buNone/>
              <a:defRPr sz="1000" cap="all" spc="150" baseline="0">
                <a:solidFill>
                  <a:srgbClr val="30BA77"/>
                </a:solidFill>
                <a:latin typeface="Poppins SemiBold" panose="00000700000000000000" pitchFamily="2" charset="0"/>
                <a:cs typeface="Poppins SemiBold" panose="00000700000000000000" pitchFamily="2" charset="0"/>
              </a:defRPr>
            </a:lvl1pPr>
          </a:lstStyle>
          <a:p>
            <a:pPr lvl="0"/>
            <a:r>
              <a:rPr lang="en-AU" dirty="0"/>
              <a:t>00 MONTH 2021</a:t>
            </a:r>
            <a:endParaRPr lang="en-US" dirty="0"/>
          </a:p>
        </p:txBody>
      </p:sp>
      <p:sp>
        <p:nvSpPr>
          <p:cNvPr id="77" name="Text Placeholder 24"/>
          <p:cNvSpPr>
            <a:spLocks noGrp="1"/>
          </p:cNvSpPr>
          <p:nvPr>
            <p:ph type="body" sz="quarter" idx="16" hasCustomPrompt="1"/>
          </p:nvPr>
        </p:nvSpPr>
        <p:spPr>
          <a:xfrm>
            <a:off x="8001227" y="2590616"/>
            <a:ext cx="3458936" cy="720725"/>
          </a:xfrm>
          <a:prstGeom prst="rect">
            <a:avLst/>
          </a:prstGeom>
        </p:spPr>
        <p:txBody>
          <a:bodyPr lIns="0" tIns="0" rIns="0" bIns="0" anchor="b"/>
          <a:lstStyle>
            <a:lvl1pPr marL="0" indent="0">
              <a:buNone/>
              <a:defRPr sz="1800" baseline="0">
                <a:solidFill>
                  <a:schemeClr val="bg1"/>
                </a:solidFill>
                <a:latin typeface="Poppins Light" panose="00000400000000000000" pitchFamily="2" charset="0"/>
                <a:cs typeface="Poppins Light" panose="00000400000000000000" pitchFamily="2" charset="0"/>
              </a:defRPr>
            </a:lvl1pPr>
          </a:lstStyle>
          <a:p>
            <a:pPr lvl="0"/>
            <a:r>
              <a:rPr lang="en-US" dirty="0"/>
              <a:t>This is a subheading.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a:t>
            </a:r>
          </a:p>
        </p:txBody>
      </p:sp>
      <p:pic>
        <p:nvPicPr>
          <p:cNvPr id="7" name="Graphic 6">
            <a:extLst>
              <a:ext uri="{FF2B5EF4-FFF2-40B4-BE49-F238E27FC236}">
                <a16:creationId xmlns:a16="http://schemas.microsoft.com/office/drawing/2014/main" id="{0C9FC7CE-03BB-DA4E-ACE0-B402AE0566F9}"/>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8977" y="525818"/>
            <a:ext cx="1907339" cy="632632"/>
          </a:xfrm>
          <a:prstGeom prst="rect">
            <a:avLst/>
          </a:prstGeom>
        </p:spPr>
      </p:pic>
      <p:sp>
        <p:nvSpPr>
          <p:cNvPr id="8" name="Picture Placeholder 71">
            <a:extLst>
              <a:ext uri="{FF2B5EF4-FFF2-40B4-BE49-F238E27FC236}">
                <a16:creationId xmlns:a16="http://schemas.microsoft.com/office/drawing/2014/main" id="{97293713-1722-2042-B825-2B2A76A1FB51}"/>
              </a:ext>
            </a:extLst>
          </p:cNvPr>
          <p:cNvSpPr>
            <a:spLocks noGrp="1"/>
          </p:cNvSpPr>
          <p:nvPr>
            <p:ph type="pic" sz="quarter" idx="15" hasCustomPrompt="1"/>
          </p:nvPr>
        </p:nvSpPr>
        <p:spPr>
          <a:xfrm>
            <a:off x="0" y="3968750"/>
            <a:ext cx="12192000" cy="2889249"/>
          </a:xfrm>
          <a:prstGeom prst="rect">
            <a:avLst/>
          </a:prstGeom>
          <a:solidFill>
            <a:srgbClr val="175D51"/>
          </a:solidFill>
        </p:spPr>
        <p:txBody>
          <a:bodyPr bIns="1260000" anchor="ctr">
            <a:noAutofit/>
          </a:bodyPr>
          <a:lstStyle>
            <a:lvl1pPr marL="0" indent="0" algn="ctr">
              <a:buNone/>
              <a:defRPr sz="1800">
                <a:solidFill>
                  <a:schemeClr val="bg1"/>
                </a:solidFill>
                <a:latin typeface="Poppins" panose="00000500000000000000" pitchFamily="2" charset="0"/>
                <a:cs typeface="Poppins" panose="00000500000000000000" pitchFamily="2" charset="0"/>
              </a:defRPr>
            </a:lvl1pPr>
          </a:lstStyle>
          <a:p>
            <a:r>
              <a:rPr lang="en-AU" dirty="0"/>
              <a:t>Click to insert zoom picture</a:t>
            </a:r>
            <a:endParaRPr lang="en-US" dirty="0"/>
          </a:p>
        </p:txBody>
      </p:sp>
    </p:spTree>
    <p:extLst>
      <p:ext uri="{BB962C8B-B14F-4D97-AF65-F5344CB8AC3E}">
        <p14:creationId xmlns:p14="http://schemas.microsoft.com/office/powerpoint/2010/main" val="367928487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Agenda | Side-by-side">
    <p:spTree>
      <p:nvGrpSpPr>
        <p:cNvPr id="1" name=""/>
        <p:cNvGrpSpPr/>
        <p:nvPr/>
      </p:nvGrpSpPr>
      <p:grpSpPr>
        <a:xfrm>
          <a:off x="0" y="0"/>
          <a:ext cx="0" cy="0"/>
          <a:chOff x="0" y="0"/>
          <a:chExt cx="0" cy="0"/>
        </a:xfrm>
      </p:grpSpPr>
      <p:sp>
        <p:nvSpPr>
          <p:cNvPr id="21" name="Text Placeholder 20"/>
          <p:cNvSpPr>
            <a:spLocks noGrp="1"/>
          </p:cNvSpPr>
          <p:nvPr>
            <p:ph type="body" sz="quarter" idx="13" hasCustomPrompt="1"/>
          </p:nvPr>
        </p:nvSpPr>
        <p:spPr>
          <a:xfrm>
            <a:off x="731837" y="2194089"/>
            <a:ext cx="3490913" cy="898708"/>
          </a:xfrm>
          <a:prstGeom prst="rect">
            <a:avLst/>
          </a:prstGeom>
        </p:spPr>
        <p:txBody>
          <a:bodyPr lIns="0" tIns="0" rIns="0" bIns="0"/>
          <a:lstStyle>
            <a:lvl1pPr marL="0" indent="0">
              <a:lnSpc>
                <a:spcPct val="90000"/>
              </a:lnSpc>
              <a:spcBef>
                <a:spcPts val="0"/>
              </a:spcBef>
              <a:spcAft>
                <a:spcPts val="1000"/>
              </a:spcAft>
              <a:buNone/>
              <a:defRPr sz="3200">
                <a:solidFill>
                  <a:schemeClr val="tx2"/>
                </a:solidFill>
                <a:latin typeface="Poppins Medium" panose="00000600000000000000" pitchFamily="2" charset="0"/>
                <a:cs typeface="Poppins Medium" panose="00000600000000000000" pitchFamily="2" charset="0"/>
              </a:defRPr>
            </a:lvl1pPr>
          </a:lstStyle>
          <a:p>
            <a:pPr lvl="0"/>
            <a:r>
              <a:rPr lang="en-US" dirty="0"/>
              <a:t>Side-by-side Agenda layout</a:t>
            </a:r>
          </a:p>
        </p:txBody>
      </p:sp>
      <p:sp>
        <p:nvSpPr>
          <p:cNvPr id="24" name="Slide Number Placeholder 5">
            <a:extLst>
              <a:ext uri="{FF2B5EF4-FFF2-40B4-BE49-F238E27FC236}">
                <a16:creationId xmlns:a16="http://schemas.microsoft.com/office/drawing/2014/main" id="{D70FD760-3AF5-1845-8F30-F679CCC65B94}"/>
              </a:ext>
            </a:extLst>
          </p:cNvPr>
          <p:cNvSpPr>
            <a:spLocks noGrp="1"/>
          </p:cNvSpPr>
          <p:nvPr>
            <p:ph type="sldNum" sz="quarter" idx="4"/>
          </p:nvPr>
        </p:nvSpPr>
        <p:spPr>
          <a:xfrm>
            <a:off x="11171275" y="6294734"/>
            <a:ext cx="288888" cy="123112"/>
          </a:xfrm>
          <a:prstGeom prst="rect">
            <a:avLst/>
          </a:prstGeom>
        </p:spPr>
        <p:txBody>
          <a:bodyPr vert="horz" wrap="square" lIns="0" tIns="0" rIns="0" bIns="0" rtlCol="0" anchor="t">
            <a:spAutoFit/>
          </a:bodyPr>
          <a:lstStyle>
            <a:lvl1pPr algn="r">
              <a:defRPr sz="800">
                <a:solidFill>
                  <a:schemeClr val="tx1"/>
                </a:solidFill>
                <a:latin typeface="Poppins SemiBold" panose="00000700000000000000" pitchFamily="2" charset="0"/>
                <a:cs typeface="Poppins SemiBold" panose="00000700000000000000" pitchFamily="2" charset="0"/>
              </a:defRPr>
            </a:lvl1pPr>
          </a:lstStyle>
          <a:p>
            <a:pPr algn="r"/>
            <a:fld id="{866D8E11-A83D-46AC-BA35-C493C365AC69}" type="slidenum">
              <a:rPr lang="en-US" smtClean="0"/>
              <a:pPr/>
              <a:t>‹#›</a:t>
            </a:fld>
            <a:endParaRPr lang="en-US"/>
          </a:p>
        </p:txBody>
      </p:sp>
      <p:pic>
        <p:nvPicPr>
          <p:cNvPr id="34" name="Graphic 33">
            <a:extLst>
              <a:ext uri="{FF2B5EF4-FFF2-40B4-BE49-F238E27FC236}">
                <a16:creationId xmlns:a16="http://schemas.microsoft.com/office/drawing/2014/main" id="{EF6067BA-5D20-6346-8A7B-41D873C6CB0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67542" y="6184072"/>
            <a:ext cx="465932" cy="268807"/>
          </a:xfrm>
          <a:prstGeom prst="rect">
            <a:avLst/>
          </a:prstGeom>
        </p:spPr>
      </p:pic>
      <p:sp>
        <p:nvSpPr>
          <p:cNvPr id="35" name="Text Placeholder 24">
            <a:extLst>
              <a:ext uri="{FF2B5EF4-FFF2-40B4-BE49-F238E27FC236}">
                <a16:creationId xmlns:a16="http://schemas.microsoft.com/office/drawing/2014/main" id="{EAA18613-A8C9-F645-A452-420108D0E4D7}"/>
              </a:ext>
            </a:extLst>
          </p:cNvPr>
          <p:cNvSpPr>
            <a:spLocks noGrp="1"/>
          </p:cNvSpPr>
          <p:nvPr>
            <p:ph type="body" sz="quarter" idx="15" hasCustomPrompt="1"/>
          </p:nvPr>
        </p:nvSpPr>
        <p:spPr>
          <a:xfrm>
            <a:off x="5556250" y="2284209"/>
            <a:ext cx="4695825" cy="3207032"/>
          </a:xfrm>
          <a:prstGeom prst="rect">
            <a:avLst/>
          </a:prstGeom>
        </p:spPr>
        <p:txBody>
          <a:bodyPr lIns="0" tIns="0" rIns="0" bIns="0">
            <a:spAutoFit/>
          </a:bodyPr>
          <a:lstStyle>
            <a:lvl1pPr marL="342900" marR="0" indent="-342900" algn="l" defTabSz="914400" rtl="0" eaLnBrk="1" fontAlgn="auto" latinLnBrk="0" hangingPunct="1">
              <a:lnSpc>
                <a:spcPct val="110000"/>
              </a:lnSpc>
              <a:spcBef>
                <a:spcPts val="1000"/>
              </a:spcBef>
              <a:spcAft>
                <a:spcPts val="1000"/>
              </a:spcAft>
              <a:buClr>
                <a:schemeClr val="accent1"/>
              </a:buClr>
              <a:buSzPct val="100000"/>
              <a:buFont typeface="+mj-lt"/>
              <a:buAutoNum type="arabicPeriod"/>
              <a:tabLst/>
              <a:defRPr sz="1800" b="0" baseline="0">
                <a:solidFill>
                  <a:schemeClr val="tx1"/>
                </a:solidFill>
                <a:latin typeface="+mn-lt"/>
                <a:cs typeface="Poppins Light" panose="00000400000000000000" pitchFamily="2" charset="0"/>
              </a:defRPr>
            </a:lvl1pPr>
          </a:lstStyle>
          <a:p>
            <a:pPr lvl="0"/>
            <a:r>
              <a:rPr lang="en-AU" dirty="0"/>
              <a:t>Section title here</a:t>
            </a:r>
            <a:br>
              <a:rPr lang="en-AU" dirty="0"/>
            </a:br>
            <a:r>
              <a:rPr lang="en-AU" dirty="0"/>
              <a:t>Short description of content.</a:t>
            </a:r>
          </a:p>
          <a:p>
            <a:pPr marL="342900" marR="0" lvl="0" indent="-342900" algn="l" defTabSz="914400" rtl="0" eaLnBrk="1" fontAlgn="auto" latinLnBrk="0" hangingPunct="1">
              <a:lnSpc>
                <a:spcPct val="110000"/>
              </a:lnSpc>
              <a:spcBef>
                <a:spcPts val="1000"/>
              </a:spcBef>
              <a:spcAft>
                <a:spcPts val="1000"/>
              </a:spcAft>
              <a:buClr>
                <a:schemeClr val="accent2"/>
              </a:buClr>
              <a:buSzPct val="100000"/>
              <a:buFont typeface="+mj-lt"/>
              <a:buAutoNum type="arabicPeriod"/>
              <a:tabLst/>
              <a:defRPr/>
            </a:pPr>
            <a:r>
              <a:rPr lang="en-AU" dirty="0"/>
              <a:t>Section title here</a:t>
            </a:r>
            <a:br>
              <a:rPr lang="en-AU" dirty="0"/>
            </a:br>
            <a:r>
              <a:rPr lang="en-AU" dirty="0"/>
              <a:t>Short description of content.</a:t>
            </a:r>
            <a:endParaRPr lang="en-US" dirty="0"/>
          </a:p>
          <a:p>
            <a:pPr marL="342900" marR="0" lvl="0" indent="-342900" algn="l" defTabSz="914400" rtl="0" eaLnBrk="1" fontAlgn="auto" latinLnBrk="0" hangingPunct="1">
              <a:lnSpc>
                <a:spcPct val="110000"/>
              </a:lnSpc>
              <a:spcBef>
                <a:spcPts val="1000"/>
              </a:spcBef>
              <a:spcAft>
                <a:spcPts val="1000"/>
              </a:spcAft>
              <a:buClr>
                <a:schemeClr val="accent2"/>
              </a:buClr>
              <a:buSzPct val="100000"/>
              <a:buFont typeface="+mj-lt"/>
              <a:buAutoNum type="arabicPeriod"/>
              <a:tabLst/>
              <a:defRPr/>
            </a:pPr>
            <a:r>
              <a:rPr lang="en-AU" dirty="0"/>
              <a:t>Section title here</a:t>
            </a:r>
            <a:br>
              <a:rPr lang="en-AU" dirty="0"/>
            </a:br>
            <a:r>
              <a:rPr lang="en-AU" dirty="0"/>
              <a:t>Short description of content.</a:t>
            </a:r>
            <a:endParaRPr lang="en-US" dirty="0"/>
          </a:p>
          <a:p>
            <a:pPr marL="342900" marR="0" lvl="0" indent="-342900" algn="l" defTabSz="914400" rtl="0" eaLnBrk="1" fontAlgn="auto" latinLnBrk="0" hangingPunct="1">
              <a:lnSpc>
                <a:spcPct val="110000"/>
              </a:lnSpc>
              <a:spcBef>
                <a:spcPts val="1000"/>
              </a:spcBef>
              <a:spcAft>
                <a:spcPts val="1000"/>
              </a:spcAft>
              <a:buClr>
                <a:schemeClr val="accent2"/>
              </a:buClr>
              <a:buSzPct val="100000"/>
              <a:buFont typeface="+mj-lt"/>
              <a:buAutoNum type="arabicPeriod"/>
              <a:tabLst/>
              <a:defRPr/>
            </a:pPr>
            <a:r>
              <a:rPr lang="en-AU" dirty="0"/>
              <a:t>Section title here</a:t>
            </a:r>
            <a:br>
              <a:rPr lang="en-AU" dirty="0"/>
            </a:br>
            <a:r>
              <a:rPr lang="en-AU" dirty="0"/>
              <a:t>Short description of content.</a:t>
            </a:r>
            <a:endParaRPr lang="en-US" dirty="0"/>
          </a:p>
        </p:txBody>
      </p:sp>
      <p:grpSp>
        <p:nvGrpSpPr>
          <p:cNvPr id="23" name="Group 22">
            <a:extLst>
              <a:ext uri="{FF2B5EF4-FFF2-40B4-BE49-F238E27FC236}">
                <a16:creationId xmlns:a16="http://schemas.microsoft.com/office/drawing/2014/main" id="{412933AE-9BF7-364A-BA3B-0CBBCB7570B1}"/>
              </a:ext>
            </a:extLst>
          </p:cNvPr>
          <p:cNvGrpSpPr/>
          <p:nvPr userDrawn="1"/>
        </p:nvGrpSpPr>
        <p:grpSpPr>
          <a:xfrm rot="16200000">
            <a:off x="6061664" y="-6061660"/>
            <a:ext cx="68678" cy="12192005"/>
            <a:chOff x="4713353" y="-1"/>
            <a:chExt cx="73891" cy="6858002"/>
          </a:xfrm>
        </p:grpSpPr>
        <p:sp>
          <p:nvSpPr>
            <p:cNvPr id="25" name="Rectangle 24">
              <a:extLst>
                <a:ext uri="{FF2B5EF4-FFF2-40B4-BE49-F238E27FC236}">
                  <a16:creationId xmlns:a16="http://schemas.microsoft.com/office/drawing/2014/main" id="{F4A364FC-B075-F940-AAE3-5FEDEEF42698}"/>
                </a:ext>
              </a:extLst>
            </p:cNvPr>
            <p:cNvSpPr/>
            <p:nvPr userDrawn="1"/>
          </p:nvSpPr>
          <p:spPr>
            <a:xfrm>
              <a:off x="4713353" y="-1"/>
              <a:ext cx="73890" cy="411659"/>
            </a:xfrm>
            <a:prstGeom prst="rect">
              <a:avLst/>
            </a:prstGeom>
            <a:solidFill>
              <a:srgbClr val="245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5128103-8409-7B40-A616-C80A728C5A32}"/>
                </a:ext>
              </a:extLst>
            </p:cNvPr>
            <p:cNvSpPr/>
            <p:nvPr userDrawn="1"/>
          </p:nvSpPr>
          <p:spPr>
            <a:xfrm>
              <a:off x="4713354" y="1089421"/>
              <a:ext cx="73889" cy="3393281"/>
            </a:xfrm>
            <a:prstGeom prst="rect">
              <a:avLst/>
            </a:prstGeom>
            <a:solidFill>
              <a:srgbClr val="30B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E9863A6-262D-9840-B063-90128559E1D6}"/>
                </a:ext>
              </a:extLst>
            </p:cNvPr>
            <p:cNvSpPr/>
            <p:nvPr userDrawn="1"/>
          </p:nvSpPr>
          <p:spPr>
            <a:xfrm>
              <a:off x="4713354" y="4482703"/>
              <a:ext cx="73889" cy="677762"/>
            </a:xfrm>
            <a:prstGeom prst="rect">
              <a:avLst/>
            </a:prstGeom>
            <a:solidFill>
              <a:srgbClr val="FE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31196DD-6ECB-8E4F-91BD-F3A029342EBE}"/>
                </a:ext>
              </a:extLst>
            </p:cNvPr>
            <p:cNvSpPr/>
            <p:nvPr userDrawn="1"/>
          </p:nvSpPr>
          <p:spPr>
            <a:xfrm>
              <a:off x="4713354" y="5160465"/>
              <a:ext cx="73887" cy="1697536"/>
            </a:xfrm>
            <a:prstGeom prst="rect">
              <a:avLst/>
            </a:prstGeom>
            <a:solidFill>
              <a:srgbClr val="0C32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3802263-82C0-7B40-A526-2ED046EFD5D3}"/>
                </a:ext>
              </a:extLst>
            </p:cNvPr>
            <p:cNvSpPr/>
            <p:nvPr userDrawn="1"/>
          </p:nvSpPr>
          <p:spPr>
            <a:xfrm>
              <a:off x="4713356" y="411657"/>
              <a:ext cx="73888" cy="6777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83193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
        <p:nvSpPr>
          <p:cNvPr id="18"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3200" b="0" strike="noStrike" spc="-1">
              <a:latin typeface="Arial"/>
            </a:endParaRPr>
          </a:p>
        </p:txBody>
      </p:sp>
      <p:sp>
        <p:nvSpPr>
          <p:cNvPr id="1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20"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hf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Headling | Subheadline | Body copy">
    <p:spTree>
      <p:nvGrpSpPr>
        <p:cNvPr id="1" name=""/>
        <p:cNvGrpSpPr/>
        <p:nvPr/>
      </p:nvGrpSpPr>
      <p:grpSpPr>
        <a:xfrm>
          <a:off x="0" y="0"/>
          <a:ext cx="0" cy="0"/>
          <a:chOff x="0" y="0"/>
          <a:chExt cx="0" cy="0"/>
        </a:xfrm>
      </p:grpSpPr>
      <p:sp>
        <p:nvSpPr>
          <p:cNvPr id="5" name="Text Placeholder 4"/>
          <p:cNvSpPr>
            <a:spLocks noGrp="1"/>
          </p:cNvSpPr>
          <p:nvPr>
            <p:ph type="body" sz="quarter" idx="16" hasCustomPrompt="1"/>
          </p:nvPr>
        </p:nvSpPr>
        <p:spPr>
          <a:xfrm>
            <a:off x="731838" y="2544286"/>
            <a:ext cx="7108825" cy="24844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Slide Number Placeholder 5">
            <a:extLst>
              <a:ext uri="{FF2B5EF4-FFF2-40B4-BE49-F238E27FC236}">
                <a16:creationId xmlns:a16="http://schemas.microsoft.com/office/drawing/2014/main" id="{5B2268D1-19DC-EF46-AD5A-3EA96AF760E3}"/>
              </a:ext>
            </a:extLst>
          </p:cNvPr>
          <p:cNvSpPr>
            <a:spLocks noGrp="1"/>
          </p:cNvSpPr>
          <p:nvPr>
            <p:ph type="sldNum" sz="quarter" idx="4"/>
          </p:nvPr>
        </p:nvSpPr>
        <p:spPr>
          <a:xfrm>
            <a:off x="11171275" y="6294734"/>
            <a:ext cx="288888" cy="123112"/>
          </a:xfrm>
          <a:prstGeom prst="rect">
            <a:avLst/>
          </a:prstGeom>
        </p:spPr>
        <p:txBody>
          <a:bodyPr vert="horz" wrap="square" lIns="0" tIns="0" rIns="0" bIns="0" rtlCol="0" anchor="t">
            <a:spAutoFit/>
          </a:bodyPr>
          <a:lstStyle>
            <a:lvl1pPr algn="r">
              <a:defRPr sz="800">
                <a:solidFill>
                  <a:schemeClr val="tx1"/>
                </a:solidFill>
                <a:latin typeface="Poppins SemiBold" panose="00000700000000000000" pitchFamily="2" charset="0"/>
                <a:cs typeface="Poppins SemiBold" panose="00000700000000000000" pitchFamily="2" charset="0"/>
              </a:defRPr>
            </a:lvl1pPr>
          </a:lstStyle>
          <a:p>
            <a:pPr algn="r"/>
            <a:fld id="{866D8E11-A83D-46AC-BA35-C493C365AC69}" type="slidenum">
              <a:rPr lang="en-US" smtClean="0"/>
              <a:pPr/>
              <a:t>‹#›</a:t>
            </a:fld>
            <a:endParaRPr lang="en-US"/>
          </a:p>
        </p:txBody>
      </p:sp>
      <p:pic>
        <p:nvPicPr>
          <p:cNvPr id="21" name="Graphic 20">
            <a:extLst>
              <a:ext uri="{FF2B5EF4-FFF2-40B4-BE49-F238E27FC236}">
                <a16:creationId xmlns:a16="http://schemas.microsoft.com/office/drawing/2014/main" id="{681EEE17-1A6A-B247-B8A5-B462B4B1F9C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67542" y="6184072"/>
            <a:ext cx="465932" cy="268807"/>
          </a:xfrm>
          <a:prstGeom prst="rect">
            <a:avLst/>
          </a:prstGeom>
        </p:spPr>
      </p:pic>
      <p:sp>
        <p:nvSpPr>
          <p:cNvPr id="23" name="Text Placeholder 24">
            <a:extLst>
              <a:ext uri="{FF2B5EF4-FFF2-40B4-BE49-F238E27FC236}">
                <a16:creationId xmlns:a16="http://schemas.microsoft.com/office/drawing/2014/main" id="{03D83A36-7091-E445-90BB-3EE0E0CD1816}"/>
              </a:ext>
            </a:extLst>
          </p:cNvPr>
          <p:cNvSpPr>
            <a:spLocks noGrp="1"/>
          </p:cNvSpPr>
          <p:nvPr>
            <p:ph type="body" sz="quarter" idx="15" hasCustomPrompt="1"/>
          </p:nvPr>
        </p:nvSpPr>
        <p:spPr>
          <a:xfrm>
            <a:off x="731837" y="1157783"/>
            <a:ext cx="10728325" cy="669414"/>
          </a:xfrm>
          <a:prstGeom prst="rect">
            <a:avLst/>
          </a:prstGeom>
        </p:spPr>
        <p:txBody>
          <a:bodyPr lIns="0" tIns="0" rIns="0" bIns="0"/>
          <a:lstStyle>
            <a:lvl1pPr marL="0" indent="0">
              <a:lnSpc>
                <a:spcPct val="110000"/>
              </a:lnSpc>
              <a:spcAft>
                <a:spcPts val="1000"/>
              </a:spcAft>
              <a:buNone/>
              <a:defRPr sz="2000" baseline="0">
                <a:solidFill>
                  <a:schemeClr val="tx2"/>
                </a:solidFill>
                <a:latin typeface="Poppins Light" panose="00000400000000000000" pitchFamily="2" charset="0"/>
                <a:cs typeface="Poppins Light" panose="00000400000000000000" pitchFamily="2" charset="0"/>
              </a:defRPr>
            </a:lvl1pPr>
          </a:lstStyle>
          <a:p>
            <a:pPr lvl="0"/>
            <a:r>
              <a:rPr lang="en-US" dirty="0"/>
              <a:t>This is a subheading.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a:t>
            </a:r>
          </a:p>
        </p:txBody>
      </p:sp>
      <p:sp>
        <p:nvSpPr>
          <p:cNvPr id="12" name="Title Placeholder 22">
            <a:extLst>
              <a:ext uri="{FF2B5EF4-FFF2-40B4-BE49-F238E27FC236}">
                <a16:creationId xmlns:a16="http://schemas.microsoft.com/office/drawing/2014/main" id="{57ED2DA4-AB58-104B-857F-AF0DD0028709}"/>
              </a:ext>
            </a:extLst>
          </p:cNvPr>
          <p:cNvSpPr>
            <a:spLocks noGrp="1"/>
          </p:cNvSpPr>
          <p:nvPr>
            <p:ph type="title" hasCustomPrompt="1"/>
          </p:nvPr>
        </p:nvSpPr>
        <p:spPr>
          <a:xfrm>
            <a:off x="731837" y="630659"/>
            <a:ext cx="10728324" cy="455509"/>
          </a:xfrm>
          <a:prstGeom prst="rect">
            <a:avLst/>
          </a:prstGeom>
        </p:spPr>
        <p:txBody>
          <a:bodyPr vert="horz" wrap="square" lIns="0" tIns="0" rIns="0" bIns="0" rtlCol="0" anchor="ctr">
            <a:spAutoFit/>
          </a:bodyPr>
          <a:lstStyle/>
          <a:p>
            <a:r>
              <a:rPr lang="en-US" dirty="0"/>
              <a:t>This is a headline</a:t>
            </a:r>
          </a:p>
        </p:txBody>
      </p:sp>
      <p:grpSp>
        <p:nvGrpSpPr>
          <p:cNvPr id="13" name="Group 12">
            <a:extLst>
              <a:ext uri="{FF2B5EF4-FFF2-40B4-BE49-F238E27FC236}">
                <a16:creationId xmlns:a16="http://schemas.microsoft.com/office/drawing/2014/main" id="{40F6BD71-32BC-CB42-874E-1DB181338303}"/>
              </a:ext>
            </a:extLst>
          </p:cNvPr>
          <p:cNvGrpSpPr/>
          <p:nvPr userDrawn="1"/>
        </p:nvGrpSpPr>
        <p:grpSpPr>
          <a:xfrm rot="16200000">
            <a:off x="6061664" y="-6061660"/>
            <a:ext cx="68678" cy="12192005"/>
            <a:chOff x="4713353" y="-1"/>
            <a:chExt cx="73891" cy="6858002"/>
          </a:xfrm>
        </p:grpSpPr>
        <p:sp>
          <p:nvSpPr>
            <p:cNvPr id="14" name="Rectangle 13">
              <a:extLst>
                <a:ext uri="{FF2B5EF4-FFF2-40B4-BE49-F238E27FC236}">
                  <a16:creationId xmlns:a16="http://schemas.microsoft.com/office/drawing/2014/main" id="{F74B675C-898F-4C4D-8CA8-652AB2B99F3C}"/>
                </a:ext>
              </a:extLst>
            </p:cNvPr>
            <p:cNvSpPr/>
            <p:nvPr userDrawn="1"/>
          </p:nvSpPr>
          <p:spPr>
            <a:xfrm>
              <a:off x="4713353" y="-1"/>
              <a:ext cx="73890" cy="411659"/>
            </a:xfrm>
            <a:prstGeom prst="rect">
              <a:avLst/>
            </a:prstGeom>
            <a:solidFill>
              <a:srgbClr val="245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EB16719-BE10-A64E-B19B-BE391DFEB849}"/>
                </a:ext>
              </a:extLst>
            </p:cNvPr>
            <p:cNvSpPr/>
            <p:nvPr userDrawn="1"/>
          </p:nvSpPr>
          <p:spPr>
            <a:xfrm>
              <a:off x="4713354" y="1089421"/>
              <a:ext cx="73889" cy="3393281"/>
            </a:xfrm>
            <a:prstGeom prst="rect">
              <a:avLst/>
            </a:prstGeom>
            <a:solidFill>
              <a:srgbClr val="30B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4B04ACA-F307-7E47-A70A-94B756A52B31}"/>
                </a:ext>
              </a:extLst>
            </p:cNvPr>
            <p:cNvSpPr/>
            <p:nvPr userDrawn="1"/>
          </p:nvSpPr>
          <p:spPr>
            <a:xfrm>
              <a:off x="4713354" y="4482703"/>
              <a:ext cx="73889" cy="677762"/>
            </a:xfrm>
            <a:prstGeom prst="rect">
              <a:avLst/>
            </a:prstGeom>
            <a:solidFill>
              <a:srgbClr val="FE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1955343-7A2F-884E-956E-95E4B53F8631}"/>
                </a:ext>
              </a:extLst>
            </p:cNvPr>
            <p:cNvSpPr/>
            <p:nvPr userDrawn="1"/>
          </p:nvSpPr>
          <p:spPr>
            <a:xfrm>
              <a:off x="4713354" y="5160465"/>
              <a:ext cx="73887" cy="1697536"/>
            </a:xfrm>
            <a:prstGeom prst="rect">
              <a:avLst/>
            </a:prstGeom>
            <a:solidFill>
              <a:srgbClr val="0C32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BE13884-F730-0448-A086-18EFE8CAA9DF}"/>
                </a:ext>
              </a:extLst>
            </p:cNvPr>
            <p:cNvSpPr/>
            <p:nvPr userDrawn="1"/>
          </p:nvSpPr>
          <p:spPr>
            <a:xfrm>
              <a:off x="4713356" y="411657"/>
              <a:ext cx="73888" cy="6777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0131221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Headline">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57A84F60-8CCB-8245-AC10-2749636B6061}"/>
              </a:ext>
            </a:extLst>
          </p:cNvPr>
          <p:cNvSpPr>
            <a:spLocks noGrp="1"/>
          </p:cNvSpPr>
          <p:nvPr>
            <p:ph type="sldNum" sz="quarter" idx="4"/>
          </p:nvPr>
        </p:nvSpPr>
        <p:spPr>
          <a:xfrm>
            <a:off x="11171275" y="6294734"/>
            <a:ext cx="288888" cy="123112"/>
          </a:xfrm>
          <a:prstGeom prst="rect">
            <a:avLst/>
          </a:prstGeom>
        </p:spPr>
        <p:txBody>
          <a:bodyPr vert="horz" wrap="square" lIns="0" tIns="0" rIns="0" bIns="0" rtlCol="0" anchor="t">
            <a:spAutoFit/>
          </a:bodyPr>
          <a:lstStyle>
            <a:lvl1pPr algn="r">
              <a:defRPr sz="800">
                <a:solidFill>
                  <a:schemeClr val="tx1"/>
                </a:solidFill>
                <a:latin typeface="Poppins SemiBold" panose="00000700000000000000" pitchFamily="2" charset="0"/>
                <a:cs typeface="Poppins SemiBold" panose="00000700000000000000" pitchFamily="2" charset="0"/>
              </a:defRPr>
            </a:lvl1pPr>
          </a:lstStyle>
          <a:p>
            <a:pPr algn="r"/>
            <a:fld id="{866D8E11-A83D-46AC-BA35-C493C365AC69}" type="slidenum">
              <a:rPr lang="en-US" smtClean="0"/>
              <a:pPr/>
              <a:t>‹#›</a:t>
            </a:fld>
            <a:endParaRPr lang="en-US"/>
          </a:p>
        </p:txBody>
      </p:sp>
      <p:pic>
        <p:nvPicPr>
          <p:cNvPr id="20" name="Graphic 19">
            <a:extLst>
              <a:ext uri="{FF2B5EF4-FFF2-40B4-BE49-F238E27FC236}">
                <a16:creationId xmlns:a16="http://schemas.microsoft.com/office/drawing/2014/main" id="{C348A4B9-FB3C-E04B-B0B0-380A6D99F5A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67542" y="6184072"/>
            <a:ext cx="465932" cy="268807"/>
          </a:xfrm>
          <a:prstGeom prst="rect">
            <a:avLst/>
          </a:prstGeom>
        </p:spPr>
      </p:pic>
      <p:sp>
        <p:nvSpPr>
          <p:cNvPr id="10" name="Title Placeholder 22">
            <a:extLst>
              <a:ext uri="{FF2B5EF4-FFF2-40B4-BE49-F238E27FC236}">
                <a16:creationId xmlns:a16="http://schemas.microsoft.com/office/drawing/2014/main" id="{26A206AF-6ADC-1B45-ABE2-345C48B443C0}"/>
              </a:ext>
            </a:extLst>
          </p:cNvPr>
          <p:cNvSpPr>
            <a:spLocks noGrp="1"/>
          </p:cNvSpPr>
          <p:nvPr>
            <p:ph type="title" hasCustomPrompt="1"/>
          </p:nvPr>
        </p:nvSpPr>
        <p:spPr>
          <a:xfrm>
            <a:off x="731837" y="630659"/>
            <a:ext cx="10728326" cy="455509"/>
          </a:xfrm>
          <a:prstGeom prst="rect">
            <a:avLst/>
          </a:prstGeom>
        </p:spPr>
        <p:txBody>
          <a:bodyPr vert="horz" wrap="square" lIns="0" tIns="0" rIns="0" bIns="0" rtlCol="0" anchor="ctr">
            <a:spAutoFit/>
          </a:bodyPr>
          <a:lstStyle/>
          <a:p>
            <a:r>
              <a:rPr lang="en-US" dirty="0"/>
              <a:t>This is a headline</a:t>
            </a:r>
          </a:p>
        </p:txBody>
      </p:sp>
      <p:grpSp>
        <p:nvGrpSpPr>
          <p:cNvPr id="12" name="Group 11">
            <a:extLst>
              <a:ext uri="{FF2B5EF4-FFF2-40B4-BE49-F238E27FC236}">
                <a16:creationId xmlns:a16="http://schemas.microsoft.com/office/drawing/2014/main" id="{2C7AE321-CE49-ED42-9F99-A205040B0D94}"/>
              </a:ext>
            </a:extLst>
          </p:cNvPr>
          <p:cNvGrpSpPr/>
          <p:nvPr userDrawn="1"/>
        </p:nvGrpSpPr>
        <p:grpSpPr>
          <a:xfrm rot="16200000">
            <a:off x="6061664" y="-6061660"/>
            <a:ext cx="68678" cy="12192005"/>
            <a:chOff x="4713353" y="-1"/>
            <a:chExt cx="73891" cy="6858002"/>
          </a:xfrm>
        </p:grpSpPr>
        <p:sp>
          <p:nvSpPr>
            <p:cNvPr id="13" name="Rectangle 12">
              <a:extLst>
                <a:ext uri="{FF2B5EF4-FFF2-40B4-BE49-F238E27FC236}">
                  <a16:creationId xmlns:a16="http://schemas.microsoft.com/office/drawing/2014/main" id="{8BD60C14-C096-EC49-9FB4-565E3C3444CF}"/>
                </a:ext>
              </a:extLst>
            </p:cNvPr>
            <p:cNvSpPr/>
            <p:nvPr userDrawn="1"/>
          </p:nvSpPr>
          <p:spPr>
            <a:xfrm>
              <a:off x="4713353" y="-1"/>
              <a:ext cx="73890" cy="411659"/>
            </a:xfrm>
            <a:prstGeom prst="rect">
              <a:avLst/>
            </a:prstGeom>
            <a:solidFill>
              <a:srgbClr val="245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200B45A-E557-3540-A1A6-A0243A2712B0}"/>
                </a:ext>
              </a:extLst>
            </p:cNvPr>
            <p:cNvSpPr/>
            <p:nvPr userDrawn="1"/>
          </p:nvSpPr>
          <p:spPr>
            <a:xfrm>
              <a:off x="4713354" y="1089421"/>
              <a:ext cx="73889" cy="3393281"/>
            </a:xfrm>
            <a:prstGeom prst="rect">
              <a:avLst/>
            </a:prstGeom>
            <a:solidFill>
              <a:srgbClr val="30B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BB31EA0-5B2F-FC42-B939-23B3B1B61EA8}"/>
                </a:ext>
              </a:extLst>
            </p:cNvPr>
            <p:cNvSpPr/>
            <p:nvPr userDrawn="1"/>
          </p:nvSpPr>
          <p:spPr>
            <a:xfrm>
              <a:off x="4713354" y="4482703"/>
              <a:ext cx="73889" cy="677762"/>
            </a:xfrm>
            <a:prstGeom prst="rect">
              <a:avLst/>
            </a:prstGeom>
            <a:solidFill>
              <a:srgbClr val="FE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0E63EA0-4ABC-6A48-A232-11A6435B0927}"/>
                </a:ext>
              </a:extLst>
            </p:cNvPr>
            <p:cNvSpPr/>
            <p:nvPr userDrawn="1"/>
          </p:nvSpPr>
          <p:spPr>
            <a:xfrm>
              <a:off x="4713354" y="5160465"/>
              <a:ext cx="73887" cy="1697536"/>
            </a:xfrm>
            <a:prstGeom prst="rect">
              <a:avLst/>
            </a:prstGeom>
            <a:solidFill>
              <a:srgbClr val="0C32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1015EE5-E4DD-7E48-84F8-6924C7F778BD}"/>
                </a:ext>
              </a:extLst>
            </p:cNvPr>
            <p:cNvSpPr/>
            <p:nvPr userDrawn="1"/>
          </p:nvSpPr>
          <p:spPr>
            <a:xfrm>
              <a:off x="4713356" y="411657"/>
              <a:ext cx="73888" cy="6777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1530882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Headline | Subheading | Left Aligned">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667D48DF-D540-0748-A77F-8A417C48F03F}"/>
              </a:ext>
            </a:extLst>
          </p:cNvPr>
          <p:cNvSpPr>
            <a:spLocks noGrp="1"/>
          </p:cNvSpPr>
          <p:nvPr>
            <p:ph type="sldNum" sz="quarter" idx="4"/>
          </p:nvPr>
        </p:nvSpPr>
        <p:spPr>
          <a:xfrm>
            <a:off x="11171275" y="6294734"/>
            <a:ext cx="288888" cy="123112"/>
          </a:xfrm>
          <a:prstGeom prst="rect">
            <a:avLst/>
          </a:prstGeom>
        </p:spPr>
        <p:txBody>
          <a:bodyPr vert="horz" wrap="square" lIns="0" tIns="0" rIns="0" bIns="0" rtlCol="0" anchor="t">
            <a:spAutoFit/>
          </a:bodyPr>
          <a:lstStyle>
            <a:lvl1pPr algn="r">
              <a:defRPr sz="800">
                <a:solidFill>
                  <a:schemeClr val="tx1"/>
                </a:solidFill>
                <a:latin typeface="Poppins SemiBold" panose="00000700000000000000" pitchFamily="2" charset="0"/>
                <a:cs typeface="Poppins SemiBold" panose="00000700000000000000" pitchFamily="2" charset="0"/>
              </a:defRPr>
            </a:lvl1pPr>
          </a:lstStyle>
          <a:p>
            <a:pPr algn="r"/>
            <a:fld id="{866D8E11-A83D-46AC-BA35-C493C365AC69}" type="slidenum">
              <a:rPr lang="en-US" smtClean="0"/>
              <a:pPr/>
              <a:t>‹#›</a:t>
            </a:fld>
            <a:endParaRPr lang="en-US"/>
          </a:p>
        </p:txBody>
      </p:sp>
      <p:pic>
        <p:nvPicPr>
          <p:cNvPr id="22" name="Graphic 21">
            <a:extLst>
              <a:ext uri="{FF2B5EF4-FFF2-40B4-BE49-F238E27FC236}">
                <a16:creationId xmlns:a16="http://schemas.microsoft.com/office/drawing/2014/main" id="{AB5C6AEC-61D0-1944-B166-4CB1178EB95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67542" y="6184072"/>
            <a:ext cx="465932" cy="268807"/>
          </a:xfrm>
          <a:prstGeom prst="rect">
            <a:avLst/>
          </a:prstGeom>
        </p:spPr>
      </p:pic>
      <p:sp>
        <p:nvSpPr>
          <p:cNvPr id="23" name="Text Placeholder 20">
            <a:extLst>
              <a:ext uri="{FF2B5EF4-FFF2-40B4-BE49-F238E27FC236}">
                <a16:creationId xmlns:a16="http://schemas.microsoft.com/office/drawing/2014/main" id="{E3CCCA8A-97A8-EA40-BEAA-C515C96D1460}"/>
              </a:ext>
            </a:extLst>
          </p:cNvPr>
          <p:cNvSpPr>
            <a:spLocks noGrp="1"/>
          </p:cNvSpPr>
          <p:nvPr>
            <p:ph type="body" sz="quarter" idx="13" hasCustomPrompt="1"/>
          </p:nvPr>
        </p:nvSpPr>
        <p:spPr>
          <a:xfrm>
            <a:off x="731839" y="2112520"/>
            <a:ext cx="3490912" cy="898708"/>
          </a:xfrm>
          <a:prstGeom prst="rect">
            <a:avLst/>
          </a:prstGeom>
        </p:spPr>
        <p:txBody>
          <a:bodyPr lIns="0" tIns="0" rIns="0" bIns="0" anchor="b">
            <a:spAutoFit/>
          </a:bodyPr>
          <a:lstStyle>
            <a:lvl1pPr marL="0" indent="0">
              <a:lnSpc>
                <a:spcPct val="90000"/>
              </a:lnSpc>
              <a:spcBef>
                <a:spcPts val="0"/>
              </a:spcBef>
              <a:spcAft>
                <a:spcPts val="1000"/>
              </a:spcAft>
              <a:buNone/>
              <a:defRPr sz="3200">
                <a:solidFill>
                  <a:schemeClr val="tx2"/>
                </a:solidFill>
                <a:latin typeface="Poppins Medium" panose="00000600000000000000" pitchFamily="2" charset="0"/>
                <a:cs typeface="Poppins Medium" panose="00000600000000000000" pitchFamily="2" charset="0"/>
              </a:defRPr>
            </a:lvl1pPr>
          </a:lstStyle>
          <a:p>
            <a:pPr lvl="0"/>
            <a:r>
              <a:rPr lang="en-US" dirty="0"/>
              <a:t>This is a multi line heading.</a:t>
            </a:r>
          </a:p>
        </p:txBody>
      </p:sp>
      <p:sp>
        <p:nvSpPr>
          <p:cNvPr id="24" name="Text Placeholder 24">
            <a:extLst>
              <a:ext uri="{FF2B5EF4-FFF2-40B4-BE49-F238E27FC236}">
                <a16:creationId xmlns:a16="http://schemas.microsoft.com/office/drawing/2014/main" id="{8ABC229A-2235-234C-806B-3587ACF1F612}"/>
              </a:ext>
            </a:extLst>
          </p:cNvPr>
          <p:cNvSpPr>
            <a:spLocks noGrp="1"/>
          </p:cNvSpPr>
          <p:nvPr>
            <p:ph type="body" sz="quarter" idx="15" hasCustomPrompt="1"/>
          </p:nvPr>
        </p:nvSpPr>
        <p:spPr>
          <a:xfrm>
            <a:off x="731838" y="3352149"/>
            <a:ext cx="3490914" cy="2362185"/>
          </a:xfrm>
          <a:prstGeom prst="rect">
            <a:avLst/>
          </a:prstGeom>
        </p:spPr>
        <p:txBody>
          <a:bodyPr lIns="0" tIns="0" rIns="0" bIns="0">
            <a:spAutoFit/>
          </a:bodyPr>
          <a:lstStyle>
            <a:lvl1pPr marL="0" indent="0">
              <a:lnSpc>
                <a:spcPct val="110000"/>
              </a:lnSpc>
              <a:spcBef>
                <a:spcPts val="0"/>
              </a:spcBef>
              <a:spcAft>
                <a:spcPts val="1000"/>
              </a:spcAft>
              <a:buNone/>
              <a:defRPr sz="2000" baseline="0">
                <a:solidFill>
                  <a:schemeClr val="tx2"/>
                </a:solidFill>
                <a:latin typeface="Poppins Light" panose="00000400000000000000" pitchFamily="2" charset="0"/>
                <a:cs typeface="Poppins Light" panose="00000400000000000000" pitchFamily="2" charset="0"/>
              </a:defRPr>
            </a:lvl1pPr>
          </a:lstStyle>
          <a:p>
            <a:pPr lvl="0"/>
            <a:r>
              <a:rPr lang="en-US" dirty="0"/>
              <a:t>This is a subheading.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a:t>
            </a:r>
          </a:p>
        </p:txBody>
      </p:sp>
      <p:grpSp>
        <p:nvGrpSpPr>
          <p:cNvPr id="11" name="Group 10">
            <a:extLst>
              <a:ext uri="{FF2B5EF4-FFF2-40B4-BE49-F238E27FC236}">
                <a16:creationId xmlns:a16="http://schemas.microsoft.com/office/drawing/2014/main" id="{B8051A4E-A92E-B84C-8D80-9BC30C163F07}"/>
              </a:ext>
            </a:extLst>
          </p:cNvPr>
          <p:cNvGrpSpPr/>
          <p:nvPr userDrawn="1"/>
        </p:nvGrpSpPr>
        <p:grpSpPr>
          <a:xfrm rot="16200000">
            <a:off x="6061664" y="-6061660"/>
            <a:ext cx="68678" cy="12192005"/>
            <a:chOff x="4713353" y="-1"/>
            <a:chExt cx="73891" cy="6858002"/>
          </a:xfrm>
        </p:grpSpPr>
        <p:sp>
          <p:nvSpPr>
            <p:cNvPr id="12" name="Rectangle 11">
              <a:extLst>
                <a:ext uri="{FF2B5EF4-FFF2-40B4-BE49-F238E27FC236}">
                  <a16:creationId xmlns:a16="http://schemas.microsoft.com/office/drawing/2014/main" id="{2DC56CD0-5D8A-D648-B94A-70B22A6F584E}"/>
                </a:ext>
              </a:extLst>
            </p:cNvPr>
            <p:cNvSpPr/>
            <p:nvPr userDrawn="1"/>
          </p:nvSpPr>
          <p:spPr>
            <a:xfrm>
              <a:off x="4713353" y="-1"/>
              <a:ext cx="73890" cy="411659"/>
            </a:xfrm>
            <a:prstGeom prst="rect">
              <a:avLst/>
            </a:prstGeom>
            <a:solidFill>
              <a:srgbClr val="245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7B0C295-DB47-374E-8D56-FD0A77462E95}"/>
                </a:ext>
              </a:extLst>
            </p:cNvPr>
            <p:cNvSpPr/>
            <p:nvPr userDrawn="1"/>
          </p:nvSpPr>
          <p:spPr>
            <a:xfrm>
              <a:off x="4713354" y="1089421"/>
              <a:ext cx="73889" cy="3393281"/>
            </a:xfrm>
            <a:prstGeom prst="rect">
              <a:avLst/>
            </a:prstGeom>
            <a:solidFill>
              <a:srgbClr val="30B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9B32121-66AA-3443-A9FB-20B804FF8FC1}"/>
                </a:ext>
              </a:extLst>
            </p:cNvPr>
            <p:cNvSpPr/>
            <p:nvPr userDrawn="1"/>
          </p:nvSpPr>
          <p:spPr>
            <a:xfrm>
              <a:off x="4713354" y="4482703"/>
              <a:ext cx="73889" cy="677762"/>
            </a:xfrm>
            <a:prstGeom prst="rect">
              <a:avLst/>
            </a:prstGeom>
            <a:solidFill>
              <a:srgbClr val="FE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09745DA-08BE-B54A-8F35-E65AE6E4F493}"/>
                </a:ext>
              </a:extLst>
            </p:cNvPr>
            <p:cNvSpPr/>
            <p:nvPr userDrawn="1"/>
          </p:nvSpPr>
          <p:spPr>
            <a:xfrm>
              <a:off x="4713354" y="5160465"/>
              <a:ext cx="73887" cy="1697536"/>
            </a:xfrm>
            <a:prstGeom prst="rect">
              <a:avLst/>
            </a:prstGeom>
            <a:solidFill>
              <a:srgbClr val="0C32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79411FF-0947-9149-A3E3-68ABB6663B3C}"/>
                </a:ext>
              </a:extLst>
            </p:cNvPr>
            <p:cNvSpPr/>
            <p:nvPr userDrawn="1"/>
          </p:nvSpPr>
          <p:spPr>
            <a:xfrm>
              <a:off x="4713356" y="411657"/>
              <a:ext cx="73888" cy="6777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4489089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Headline | Subheading | Image">
    <p:spTree>
      <p:nvGrpSpPr>
        <p:cNvPr id="1" name=""/>
        <p:cNvGrpSpPr/>
        <p:nvPr/>
      </p:nvGrpSpPr>
      <p:grpSpPr>
        <a:xfrm>
          <a:off x="0" y="0"/>
          <a:ext cx="0" cy="0"/>
          <a:chOff x="0" y="0"/>
          <a:chExt cx="0" cy="0"/>
        </a:xfrm>
      </p:grpSpPr>
      <p:sp>
        <p:nvSpPr>
          <p:cNvPr id="21" name="Text Placeholder 20"/>
          <p:cNvSpPr>
            <a:spLocks noGrp="1"/>
          </p:cNvSpPr>
          <p:nvPr>
            <p:ph type="body" sz="quarter" idx="13" hasCustomPrompt="1"/>
          </p:nvPr>
        </p:nvSpPr>
        <p:spPr>
          <a:xfrm>
            <a:off x="731839" y="2112520"/>
            <a:ext cx="3490912" cy="898708"/>
          </a:xfrm>
          <a:prstGeom prst="rect">
            <a:avLst/>
          </a:prstGeom>
        </p:spPr>
        <p:txBody>
          <a:bodyPr lIns="0" tIns="0" rIns="0" bIns="0" anchor="b">
            <a:spAutoFit/>
          </a:bodyPr>
          <a:lstStyle>
            <a:lvl1pPr marL="0" indent="0">
              <a:lnSpc>
                <a:spcPct val="90000"/>
              </a:lnSpc>
              <a:spcBef>
                <a:spcPts val="0"/>
              </a:spcBef>
              <a:spcAft>
                <a:spcPts val="1000"/>
              </a:spcAft>
              <a:buNone/>
              <a:defRPr sz="3200">
                <a:solidFill>
                  <a:schemeClr val="tx2"/>
                </a:solidFill>
                <a:latin typeface="Poppins Medium" panose="00000600000000000000" pitchFamily="2" charset="0"/>
                <a:cs typeface="Poppins Medium" panose="00000600000000000000" pitchFamily="2" charset="0"/>
              </a:defRPr>
            </a:lvl1pPr>
          </a:lstStyle>
          <a:p>
            <a:pPr lvl="0"/>
            <a:r>
              <a:rPr lang="en-US" dirty="0"/>
              <a:t>This is a multi line heading.</a:t>
            </a:r>
          </a:p>
        </p:txBody>
      </p:sp>
      <p:sp>
        <p:nvSpPr>
          <p:cNvPr id="25" name="Text Placeholder 24"/>
          <p:cNvSpPr>
            <a:spLocks noGrp="1"/>
          </p:cNvSpPr>
          <p:nvPr>
            <p:ph type="body" sz="quarter" idx="15" hasCustomPrompt="1"/>
          </p:nvPr>
        </p:nvSpPr>
        <p:spPr>
          <a:xfrm>
            <a:off x="731838" y="3352149"/>
            <a:ext cx="3490914" cy="2362185"/>
          </a:xfrm>
          <a:prstGeom prst="rect">
            <a:avLst/>
          </a:prstGeom>
        </p:spPr>
        <p:txBody>
          <a:bodyPr lIns="0" tIns="0" rIns="0" bIns="0">
            <a:spAutoFit/>
          </a:bodyPr>
          <a:lstStyle>
            <a:lvl1pPr marL="0" indent="0">
              <a:lnSpc>
                <a:spcPct val="110000"/>
              </a:lnSpc>
              <a:spcBef>
                <a:spcPts val="0"/>
              </a:spcBef>
              <a:spcAft>
                <a:spcPts val="1000"/>
              </a:spcAft>
              <a:buNone/>
              <a:defRPr sz="2000" baseline="0">
                <a:solidFill>
                  <a:schemeClr val="tx2"/>
                </a:solidFill>
                <a:latin typeface="Poppins Light" panose="00000400000000000000" pitchFamily="2" charset="0"/>
                <a:cs typeface="Poppins Light" panose="00000400000000000000" pitchFamily="2" charset="0"/>
              </a:defRPr>
            </a:lvl1pPr>
          </a:lstStyle>
          <a:p>
            <a:pPr lvl="0"/>
            <a:r>
              <a:rPr lang="en-US" dirty="0"/>
              <a:t>This is a subheading.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a:t>
            </a:r>
          </a:p>
        </p:txBody>
      </p:sp>
      <p:sp>
        <p:nvSpPr>
          <p:cNvPr id="12" name="Picture Placeholder 15"/>
          <p:cNvSpPr>
            <a:spLocks noGrp="1"/>
          </p:cNvSpPr>
          <p:nvPr>
            <p:ph type="pic" sz="quarter" idx="16" hasCustomPrompt="1"/>
          </p:nvPr>
        </p:nvSpPr>
        <p:spPr>
          <a:xfrm>
            <a:off x="5556250" y="68684"/>
            <a:ext cx="6635750" cy="6789315"/>
          </a:xfrm>
          <a:prstGeom prst="rect">
            <a:avLst/>
          </a:prstGeom>
          <a:solidFill>
            <a:schemeClr val="bg2"/>
          </a:solidFill>
        </p:spPr>
        <p:txBody>
          <a:bodyPr bIns="1404000" anchor="ctr"/>
          <a:lstStyle>
            <a:lvl1pPr marL="0" indent="0" algn="ctr">
              <a:buNone/>
              <a:defRPr sz="1800">
                <a:solidFill>
                  <a:schemeClr val="tx2"/>
                </a:solidFill>
                <a:latin typeface="Poppins" panose="00000500000000000000" pitchFamily="2" charset="0"/>
                <a:cs typeface="Poppins" panose="00000500000000000000" pitchFamily="2" charset="0"/>
              </a:defRPr>
            </a:lvl1pPr>
          </a:lstStyle>
          <a:p>
            <a:r>
              <a:rPr lang="en-AU" dirty="0"/>
              <a:t>Insert Image</a:t>
            </a:r>
            <a:endParaRPr lang="en-US" dirty="0"/>
          </a:p>
        </p:txBody>
      </p:sp>
      <p:pic>
        <p:nvPicPr>
          <p:cNvPr id="15" name="Graphic 14">
            <a:extLst>
              <a:ext uri="{FF2B5EF4-FFF2-40B4-BE49-F238E27FC236}">
                <a16:creationId xmlns:a16="http://schemas.microsoft.com/office/drawing/2014/main" id="{E9BE9BB7-40AE-D74D-BE56-B7D350CBCBC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67542" y="6184072"/>
            <a:ext cx="465932" cy="268807"/>
          </a:xfrm>
          <a:prstGeom prst="rect">
            <a:avLst/>
          </a:prstGeom>
        </p:spPr>
      </p:pic>
      <p:grpSp>
        <p:nvGrpSpPr>
          <p:cNvPr id="24" name="Group 23">
            <a:extLst>
              <a:ext uri="{FF2B5EF4-FFF2-40B4-BE49-F238E27FC236}">
                <a16:creationId xmlns:a16="http://schemas.microsoft.com/office/drawing/2014/main" id="{A60A379D-B4CA-5A40-ADDC-8C436975ECC8}"/>
              </a:ext>
            </a:extLst>
          </p:cNvPr>
          <p:cNvGrpSpPr/>
          <p:nvPr userDrawn="1"/>
        </p:nvGrpSpPr>
        <p:grpSpPr>
          <a:xfrm rot="16200000">
            <a:off x="6061662" y="-6061681"/>
            <a:ext cx="68683" cy="12192005"/>
            <a:chOff x="4713348" y="-1"/>
            <a:chExt cx="73896" cy="6858002"/>
          </a:xfrm>
        </p:grpSpPr>
        <p:sp>
          <p:nvSpPr>
            <p:cNvPr id="26" name="Rectangle 25">
              <a:extLst>
                <a:ext uri="{FF2B5EF4-FFF2-40B4-BE49-F238E27FC236}">
                  <a16:creationId xmlns:a16="http://schemas.microsoft.com/office/drawing/2014/main" id="{C39DF7F8-A97A-E64D-91E0-418704153373}"/>
                </a:ext>
              </a:extLst>
            </p:cNvPr>
            <p:cNvSpPr/>
            <p:nvPr userDrawn="1"/>
          </p:nvSpPr>
          <p:spPr>
            <a:xfrm>
              <a:off x="4713348" y="-1"/>
              <a:ext cx="73890" cy="411659"/>
            </a:xfrm>
            <a:prstGeom prst="rect">
              <a:avLst/>
            </a:prstGeom>
            <a:solidFill>
              <a:srgbClr val="245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A97F2E7-2B58-284A-A791-110E799CC2A8}"/>
                </a:ext>
              </a:extLst>
            </p:cNvPr>
            <p:cNvSpPr/>
            <p:nvPr userDrawn="1"/>
          </p:nvSpPr>
          <p:spPr>
            <a:xfrm>
              <a:off x="4713357" y="1089421"/>
              <a:ext cx="73886" cy="2035968"/>
            </a:xfrm>
            <a:prstGeom prst="rect">
              <a:avLst/>
            </a:prstGeom>
            <a:solidFill>
              <a:srgbClr val="30B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67C053E-9190-E647-8E94-7C94C4D6A603}"/>
                </a:ext>
              </a:extLst>
            </p:cNvPr>
            <p:cNvSpPr/>
            <p:nvPr userDrawn="1"/>
          </p:nvSpPr>
          <p:spPr>
            <a:xfrm>
              <a:off x="4713357" y="3125390"/>
              <a:ext cx="73887" cy="2035076"/>
            </a:xfrm>
            <a:prstGeom prst="rect">
              <a:avLst/>
            </a:prstGeom>
            <a:solidFill>
              <a:srgbClr val="FE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7F353C7-6F77-1142-AE30-EDB93C9485DF}"/>
                </a:ext>
              </a:extLst>
            </p:cNvPr>
            <p:cNvSpPr/>
            <p:nvPr userDrawn="1"/>
          </p:nvSpPr>
          <p:spPr>
            <a:xfrm>
              <a:off x="4713354" y="5160465"/>
              <a:ext cx="73887" cy="16975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535577-EEBF-4D4B-BE99-8C154F206454}"/>
                </a:ext>
              </a:extLst>
            </p:cNvPr>
            <p:cNvSpPr/>
            <p:nvPr userDrawn="1"/>
          </p:nvSpPr>
          <p:spPr>
            <a:xfrm>
              <a:off x="4713358" y="411657"/>
              <a:ext cx="73880" cy="67776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3150894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Headline | Subheadline | Two Columns Body">
    <p:spTree>
      <p:nvGrpSpPr>
        <p:cNvPr id="1" name=""/>
        <p:cNvGrpSpPr/>
        <p:nvPr/>
      </p:nvGrpSpPr>
      <p:grpSpPr>
        <a:xfrm>
          <a:off x="0" y="0"/>
          <a:ext cx="0" cy="0"/>
          <a:chOff x="0" y="0"/>
          <a:chExt cx="0" cy="0"/>
        </a:xfrm>
      </p:grpSpPr>
      <p:sp>
        <p:nvSpPr>
          <p:cNvPr id="21" name="Text Placeholder 23">
            <a:extLst>
              <a:ext uri="{FF2B5EF4-FFF2-40B4-BE49-F238E27FC236}">
                <a16:creationId xmlns:a16="http://schemas.microsoft.com/office/drawing/2014/main" id="{C7CF9425-5972-274D-ABF4-EEC2542503EA}"/>
              </a:ext>
            </a:extLst>
          </p:cNvPr>
          <p:cNvSpPr>
            <a:spLocks noGrp="1"/>
          </p:cNvSpPr>
          <p:nvPr>
            <p:ph idx="1"/>
          </p:nvPr>
        </p:nvSpPr>
        <p:spPr>
          <a:xfrm>
            <a:off x="731838" y="2528888"/>
            <a:ext cx="5292726" cy="1831271"/>
          </a:xfrm>
          <a:prstGeom prst="rect">
            <a:avLst/>
          </a:prstGeom>
        </p:spPr>
        <p:txBody>
          <a:bodyPr vert="horz" wrap="square" lIns="0" tIns="0" rIns="0" bIns="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23">
            <a:extLst>
              <a:ext uri="{FF2B5EF4-FFF2-40B4-BE49-F238E27FC236}">
                <a16:creationId xmlns:a16="http://schemas.microsoft.com/office/drawing/2014/main" id="{F5E24032-F81C-744B-8878-B00BE5F3C6E7}"/>
              </a:ext>
            </a:extLst>
          </p:cNvPr>
          <p:cNvSpPr>
            <a:spLocks noGrp="1"/>
          </p:cNvSpPr>
          <p:nvPr>
            <p:ph idx="16"/>
          </p:nvPr>
        </p:nvSpPr>
        <p:spPr>
          <a:xfrm>
            <a:off x="6167438" y="2528888"/>
            <a:ext cx="5292726" cy="1831271"/>
          </a:xfrm>
          <a:prstGeom prst="rect">
            <a:avLst/>
          </a:prstGeom>
        </p:spPr>
        <p:txBody>
          <a:bodyPr vert="horz" wrap="square" lIns="0" tIns="0" rIns="0" bIns="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Slide Number Placeholder 5">
            <a:extLst>
              <a:ext uri="{FF2B5EF4-FFF2-40B4-BE49-F238E27FC236}">
                <a16:creationId xmlns:a16="http://schemas.microsoft.com/office/drawing/2014/main" id="{F7F09915-946D-DE4A-B72F-F252C91F4BED}"/>
              </a:ext>
            </a:extLst>
          </p:cNvPr>
          <p:cNvSpPr>
            <a:spLocks noGrp="1"/>
          </p:cNvSpPr>
          <p:nvPr>
            <p:ph type="sldNum" sz="quarter" idx="4"/>
          </p:nvPr>
        </p:nvSpPr>
        <p:spPr>
          <a:xfrm>
            <a:off x="11171275" y="6294734"/>
            <a:ext cx="288888" cy="123112"/>
          </a:xfrm>
          <a:prstGeom prst="rect">
            <a:avLst/>
          </a:prstGeom>
        </p:spPr>
        <p:txBody>
          <a:bodyPr vert="horz" wrap="square" lIns="0" tIns="0" rIns="0" bIns="0" rtlCol="0" anchor="t">
            <a:spAutoFit/>
          </a:bodyPr>
          <a:lstStyle>
            <a:lvl1pPr algn="r">
              <a:defRPr sz="800">
                <a:solidFill>
                  <a:schemeClr val="tx1"/>
                </a:solidFill>
                <a:latin typeface="Poppins SemiBold" panose="00000700000000000000" pitchFamily="2" charset="0"/>
                <a:cs typeface="Poppins SemiBold" panose="00000700000000000000" pitchFamily="2" charset="0"/>
              </a:defRPr>
            </a:lvl1pPr>
          </a:lstStyle>
          <a:p>
            <a:pPr algn="r"/>
            <a:fld id="{866D8E11-A83D-46AC-BA35-C493C365AC69}" type="slidenum">
              <a:rPr lang="en-US" smtClean="0"/>
              <a:pPr/>
              <a:t>‹#›</a:t>
            </a:fld>
            <a:endParaRPr lang="en-US"/>
          </a:p>
        </p:txBody>
      </p:sp>
      <p:pic>
        <p:nvPicPr>
          <p:cNvPr id="25" name="Graphic 24">
            <a:extLst>
              <a:ext uri="{FF2B5EF4-FFF2-40B4-BE49-F238E27FC236}">
                <a16:creationId xmlns:a16="http://schemas.microsoft.com/office/drawing/2014/main" id="{384C9FCD-935B-534B-90DD-DE87D25000E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67542" y="6184072"/>
            <a:ext cx="465932" cy="268807"/>
          </a:xfrm>
          <a:prstGeom prst="rect">
            <a:avLst/>
          </a:prstGeom>
        </p:spPr>
      </p:pic>
      <p:sp>
        <p:nvSpPr>
          <p:cNvPr id="14" name="Title Placeholder 22">
            <a:extLst>
              <a:ext uri="{FF2B5EF4-FFF2-40B4-BE49-F238E27FC236}">
                <a16:creationId xmlns:a16="http://schemas.microsoft.com/office/drawing/2014/main" id="{5F88ED82-711E-1A41-BFAD-BCC8CBC633BD}"/>
              </a:ext>
            </a:extLst>
          </p:cNvPr>
          <p:cNvSpPr>
            <a:spLocks noGrp="1"/>
          </p:cNvSpPr>
          <p:nvPr>
            <p:ph type="title" hasCustomPrompt="1"/>
          </p:nvPr>
        </p:nvSpPr>
        <p:spPr>
          <a:xfrm>
            <a:off x="731837" y="630659"/>
            <a:ext cx="10728326" cy="455509"/>
          </a:xfrm>
          <a:prstGeom prst="rect">
            <a:avLst/>
          </a:prstGeom>
        </p:spPr>
        <p:txBody>
          <a:bodyPr vert="horz" wrap="square" lIns="0" tIns="0" rIns="0" bIns="0" rtlCol="0" anchor="ctr">
            <a:spAutoFit/>
          </a:bodyPr>
          <a:lstStyle/>
          <a:p>
            <a:r>
              <a:rPr lang="en-US" dirty="0"/>
              <a:t>This is a headline</a:t>
            </a:r>
          </a:p>
        </p:txBody>
      </p:sp>
      <p:sp>
        <p:nvSpPr>
          <p:cNvPr id="15" name="Text Placeholder 24">
            <a:extLst>
              <a:ext uri="{FF2B5EF4-FFF2-40B4-BE49-F238E27FC236}">
                <a16:creationId xmlns:a16="http://schemas.microsoft.com/office/drawing/2014/main" id="{1DE737F9-6553-3A45-94BB-6DB09998C913}"/>
              </a:ext>
            </a:extLst>
          </p:cNvPr>
          <p:cNvSpPr>
            <a:spLocks noGrp="1"/>
          </p:cNvSpPr>
          <p:nvPr>
            <p:ph type="body" sz="quarter" idx="15" hasCustomPrompt="1"/>
          </p:nvPr>
        </p:nvSpPr>
        <p:spPr>
          <a:xfrm>
            <a:off x="731837" y="1157783"/>
            <a:ext cx="10728325" cy="669414"/>
          </a:xfrm>
          <a:prstGeom prst="rect">
            <a:avLst/>
          </a:prstGeom>
        </p:spPr>
        <p:txBody>
          <a:bodyPr lIns="0" tIns="0" rIns="0" bIns="0"/>
          <a:lstStyle>
            <a:lvl1pPr marL="0" indent="0">
              <a:lnSpc>
                <a:spcPct val="110000"/>
              </a:lnSpc>
              <a:spcAft>
                <a:spcPts val="1000"/>
              </a:spcAft>
              <a:buNone/>
              <a:defRPr sz="2000" baseline="0">
                <a:solidFill>
                  <a:schemeClr val="tx2"/>
                </a:solidFill>
                <a:latin typeface="Poppins Light" panose="00000400000000000000" pitchFamily="2" charset="0"/>
                <a:cs typeface="Poppins Light" panose="00000400000000000000" pitchFamily="2" charset="0"/>
              </a:defRPr>
            </a:lvl1pPr>
          </a:lstStyle>
          <a:p>
            <a:pPr lvl="0"/>
            <a:r>
              <a:rPr lang="en-US" dirty="0"/>
              <a:t>This is a subheading.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a:t>
            </a:r>
          </a:p>
        </p:txBody>
      </p:sp>
      <p:grpSp>
        <p:nvGrpSpPr>
          <p:cNvPr id="13" name="Group 12">
            <a:extLst>
              <a:ext uri="{FF2B5EF4-FFF2-40B4-BE49-F238E27FC236}">
                <a16:creationId xmlns:a16="http://schemas.microsoft.com/office/drawing/2014/main" id="{2550788C-F366-CC41-B16D-2E2F8ADBF0D7}"/>
              </a:ext>
            </a:extLst>
          </p:cNvPr>
          <p:cNvGrpSpPr/>
          <p:nvPr userDrawn="1"/>
        </p:nvGrpSpPr>
        <p:grpSpPr>
          <a:xfrm rot="16200000">
            <a:off x="6061664" y="-6061660"/>
            <a:ext cx="68678" cy="12192005"/>
            <a:chOff x="4713353" y="-1"/>
            <a:chExt cx="73891" cy="6858002"/>
          </a:xfrm>
        </p:grpSpPr>
        <p:sp>
          <p:nvSpPr>
            <p:cNvPr id="20" name="Rectangle 19">
              <a:extLst>
                <a:ext uri="{FF2B5EF4-FFF2-40B4-BE49-F238E27FC236}">
                  <a16:creationId xmlns:a16="http://schemas.microsoft.com/office/drawing/2014/main" id="{85526E9A-E9B8-1E44-BF0C-CE26C0F4606A}"/>
                </a:ext>
              </a:extLst>
            </p:cNvPr>
            <p:cNvSpPr/>
            <p:nvPr userDrawn="1"/>
          </p:nvSpPr>
          <p:spPr>
            <a:xfrm>
              <a:off x="4713353" y="-1"/>
              <a:ext cx="73890" cy="411659"/>
            </a:xfrm>
            <a:prstGeom prst="rect">
              <a:avLst/>
            </a:prstGeom>
            <a:solidFill>
              <a:srgbClr val="245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3BBBE56-1FAA-3D4A-A973-220FFB6B01AB}"/>
                </a:ext>
              </a:extLst>
            </p:cNvPr>
            <p:cNvSpPr/>
            <p:nvPr userDrawn="1"/>
          </p:nvSpPr>
          <p:spPr>
            <a:xfrm>
              <a:off x="4713354" y="1089421"/>
              <a:ext cx="73889" cy="3393281"/>
            </a:xfrm>
            <a:prstGeom prst="rect">
              <a:avLst/>
            </a:prstGeom>
            <a:solidFill>
              <a:srgbClr val="30B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05BBE41-C14C-5D4B-A493-BA34D074B82E}"/>
                </a:ext>
              </a:extLst>
            </p:cNvPr>
            <p:cNvSpPr/>
            <p:nvPr userDrawn="1"/>
          </p:nvSpPr>
          <p:spPr>
            <a:xfrm>
              <a:off x="4713354" y="4482703"/>
              <a:ext cx="73889" cy="677762"/>
            </a:xfrm>
            <a:prstGeom prst="rect">
              <a:avLst/>
            </a:prstGeom>
            <a:solidFill>
              <a:srgbClr val="FE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DD8454A-894A-7244-8662-81513ED895F1}"/>
                </a:ext>
              </a:extLst>
            </p:cNvPr>
            <p:cNvSpPr/>
            <p:nvPr userDrawn="1"/>
          </p:nvSpPr>
          <p:spPr>
            <a:xfrm>
              <a:off x="4713354" y="5160465"/>
              <a:ext cx="73887" cy="1697536"/>
            </a:xfrm>
            <a:prstGeom prst="rect">
              <a:avLst/>
            </a:prstGeom>
            <a:solidFill>
              <a:srgbClr val="0C32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FDF43E4-85CE-6C4B-B040-B278515D9158}"/>
                </a:ext>
              </a:extLst>
            </p:cNvPr>
            <p:cNvSpPr/>
            <p:nvPr userDrawn="1"/>
          </p:nvSpPr>
          <p:spPr>
            <a:xfrm>
              <a:off x="4713356" y="411657"/>
              <a:ext cx="73888" cy="6777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4234797"/>
      </p:ext>
    </p:extLst>
  </p:cSld>
  <p:clrMapOvr>
    <a:masterClrMapping/>
  </p:clrMapOvr>
  <p:extLst>
    <p:ext uri="{DCECCB84-F9BA-43D5-87BE-67443E8EF086}">
      <p15:sldGuideLst xmlns:p15="http://schemas.microsoft.com/office/powerpoint/2012/main">
        <p15:guide id="1" pos="3795" userDrawn="1">
          <p15:clr>
            <a:srgbClr val="5ACBF0"/>
          </p15:clr>
        </p15:guide>
        <p15:guide id="2" pos="3885" userDrawn="1">
          <p15:clr>
            <a:srgbClr val="5ACBF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Headline | Subheadline | Three Column Body">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7856AF3E-B090-5F45-9D26-46D031177A88}"/>
              </a:ext>
            </a:extLst>
          </p:cNvPr>
          <p:cNvSpPr>
            <a:spLocks noGrp="1"/>
          </p:cNvSpPr>
          <p:nvPr>
            <p:ph type="pic" sz="quarter" idx="18"/>
          </p:nvPr>
        </p:nvSpPr>
        <p:spPr>
          <a:xfrm>
            <a:off x="731839" y="2527171"/>
            <a:ext cx="2959848" cy="3054177"/>
          </a:xfrm>
          <a:solidFill>
            <a:schemeClr val="bg2"/>
          </a:solidFill>
        </p:spPr>
        <p:txBody>
          <a:bodyPr bIns="972000" anchor="ctr">
            <a:noAutofit/>
          </a:bodyPr>
          <a:lstStyle>
            <a:lvl1pPr algn="ctr">
              <a:buNone/>
              <a:defRPr sz="1600"/>
            </a:lvl1pPr>
          </a:lstStyle>
          <a:p>
            <a:endParaRPr lang="en-US"/>
          </a:p>
        </p:txBody>
      </p:sp>
      <p:sp>
        <p:nvSpPr>
          <p:cNvPr id="25" name="Text Placeholder 23">
            <a:extLst>
              <a:ext uri="{FF2B5EF4-FFF2-40B4-BE49-F238E27FC236}">
                <a16:creationId xmlns:a16="http://schemas.microsoft.com/office/drawing/2014/main" id="{D95CDF08-3C0A-8545-9972-CA8FFF8F45DA}"/>
              </a:ext>
            </a:extLst>
          </p:cNvPr>
          <p:cNvSpPr>
            <a:spLocks noGrp="1"/>
          </p:cNvSpPr>
          <p:nvPr>
            <p:ph idx="1"/>
          </p:nvPr>
        </p:nvSpPr>
        <p:spPr>
          <a:xfrm>
            <a:off x="4351338" y="2528888"/>
            <a:ext cx="3489325" cy="1831271"/>
          </a:xfrm>
          <a:prstGeom prst="rect">
            <a:avLst/>
          </a:prstGeom>
        </p:spPr>
        <p:txBody>
          <a:bodyPr vert="horz" wrap="square" lIns="0" tIns="0" rIns="0" bIns="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23">
            <a:extLst>
              <a:ext uri="{FF2B5EF4-FFF2-40B4-BE49-F238E27FC236}">
                <a16:creationId xmlns:a16="http://schemas.microsoft.com/office/drawing/2014/main" id="{F9734DB7-4573-E54D-99BE-47F24BC6743C}"/>
              </a:ext>
            </a:extLst>
          </p:cNvPr>
          <p:cNvSpPr>
            <a:spLocks noGrp="1"/>
          </p:cNvSpPr>
          <p:nvPr>
            <p:ph idx="19"/>
          </p:nvPr>
        </p:nvSpPr>
        <p:spPr>
          <a:xfrm>
            <a:off x="7970838" y="2528888"/>
            <a:ext cx="3489325" cy="1831271"/>
          </a:xfrm>
          <a:prstGeom prst="rect">
            <a:avLst/>
          </a:prstGeom>
        </p:spPr>
        <p:txBody>
          <a:bodyPr vert="horz" wrap="square" lIns="0" tIns="0" rIns="0" bIns="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Slide Number Placeholder 5">
            <a:extLst>
              <a:ext uri="{FF2B5EF4-FFF2-40B4-BE49-F238E27FC236}">
                <a16:creationId xmlns:a16="http://schemas.microsoft.com/office/drawing/2014/main" id="{CF2EF161-0BA0-2E48-8AD5-D36E7673E91D}"/>
              </a:ext>
            </a:extLst>
          </p:cNvPr>
          <p:cNvSpPr>
            <a:spLocks noGrp="1"/>
          </p:cNvSpPr>
          <p:nvPr>
            <p:ph type="sldNum" sz="quarter" idx="4"/>
          </p:nvPr>
        </p:nvSpPr>
        <p:spPr>
          <a:xfrm>
            <a:off x="11171275" y="6294734"/>
            <a:ext cx="288888" cy="123112"/>
          </a:xfrm>
          <a:prstGeom prst="rect">
            <a:avLst/>
          </a:prstGeom>
        </p:spPr>
        <p:txBody>
          <a:bodyPr vert="horz" wrap="square" lIns="0" tIns="0" rIns="0" bIns="0" rtlCol="0" anchor="t">
            <a:spAutoFit/>
          </a:bodyPr>
          <a:lstStyle>
            <a:lvl1pPr algn="r">
              <a:defRPr sz="800">
                <a:solidFill>
                  <a:schemeClr val="tx1"/>
                </a:solidFill>
                <a:latin typeface="Poppins SemiBold" panose="00000700000000000000" pitchFamily="2" charset="0"/>
                <a:cs typeface="Poppins SemiBold" panose="00000700000000000000" pitchFamily="2" charset="0"/>
              </a:defRPr>
            </a:lvl1pPr>
          </a:lstStyle>
          <a:p>
            <a:pPr algn="r"/>
            <a:fld id="{866D8E11-A83D-46AC-BA35-C493C365AC69}" type="slidenum">
              <a:rPr lang="en-US" smtClean="0"/>
              <a:pPr/>
              <a:t>‹#›</a:t>
            </a:fld>
            <a:endParaRPr lang="en-US"/>
          </a:p>
        </p:txBody>
      </p:sp>
      <p:pic>
        <p:nvPicPr>
          <p:cNvPr id="26" name="Graphic 25">
            <a:extLst>
              <a:ext uri="{FF2B5EF4-FFF2-40B4-BE49-F238E27FC236}">
                <a16:creationId xmlns:a16="http://schemas.microsoft.com/office/drawing/2014/main" id="{0A04627E-F37D-BF44-9D1F-603A7F508A5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67542" y="6184072"/>
            <a:ext cx="465932" cy="268807"/>
          </a:xfrm>
          <a:prstGeom prst="rect">
            <a:avLst/>
          </a:prstGeom>
        </p:spPr>
      </p:pic>
      <p:sp>
        <p:nvSpPr>
          <p:cNvPr id="14" name="Title Placeholder 22">
            <a:extLst>
              <a:ext uri="{FF2B5EF4-FFF2-40B4-BE49-F238E27FC236}">
                <a16:creationId xmlns:a16="http://schemas.microsoft.com/office/drawing/2014/main" id="{40D362BD-4BB0-FC4F-971A-AE2F42313566}"/>
              </a:ext>
            </a:extLst>
          </p:cNvPr>
          <p:cNvSpPr>
            <a:spLocks noGrp="1"/>
          </p:cNvSpPr>
          <p:nvPr>
            <p:ph type="title" hasCustomPrompt="1"/>
          </p:nvPr>
        </p:nvSpPr>
        <p:spPr>
          <a:xfrm>
            <a:off x="731837" y="630659"/>
            <a:ext cx="10728326" cy="455509"/>
          </a:xfrm>
          <a:prstGeom prst="rect">
            <a:avLst/>
          </a:prstGeom>
        </p:spPr>
        <p:txBody>
          <a:bodyPr vert="horz" wrap="square" lIns="0" tIns="0" rIns="0" bIns="0" rtlCol="0" anchor="ctr">
            <a:spAutoFit/>
          </a:bodyPr>
          <a:lstStyle/>
          <a:p>
            <a:r>
              <a:rPr lang="en-US" dirty="0"/>
              <a:t>This is a headline</a:t>
            </a:r>
          </a:p>
        </p:txBody>
      </p:sp>
      <p:sp>
        <p:nvSpPr>
          <p:cNvPr id="20" name="Text Placeholder 24">
            <a:extLst>
              <a:ext uri="{FF2B5EF4-FFF2-40B4-BE49-F238E27FC236}">
                <a16:creationId xmlns:a16="http://schemas.microsoft.com/office/drawing/2014/main" id="{B73E471E-1FA7-B940-AB4D-88E101EBC67C}"/>
              </a:ext>
            </a:extLst>
          </p:cNvPr>
          <p:cNvSpPr>
            <a:spLocks noGrp="1"/>
          </p:cNvSpPr>
          <p:nvPr>
            <p:ph type="body" sz="quarter" idx="15" hasCustomPrompt="1"/>
          </p:nvPr>
        </p:nvSpPr>
        <p:spPr>
          <a:xfrm>
            <a:off x="731837" y="1157783"/>
            <a:ext cx="10728325" cy="669414"/>
          </a:xfrm>
          <a:prstGeom prst="rect">
            <a:avLst/>
          </a:prstGeom>
        </p:spPr>
        <p:txBody>
          <a:bodyPr lIns="0" tIns="0" rIns="0" bIns="0"/>
          <a:lstStyle>
            <a:lvl1pPr marL="0" indent="0">
              <a:lnSpc>
                <a:spcPct val="110000"/>
              </a:lnSpc>
              <a:spcAft>
                <a:spcPts val="1000"/>
              </a:spcAft>
              <a:buNone/>
              <a:defRPr sz="2000" baseline="0">
                <a:solidFill>
                  <a:schemeClr val="tx2"/>
                </a:solidFill>
                <a:latin typeface="Poppins Light" panose="00000400000000000000" pitchFamily="2" charset="0"/>
                <a:cs typeface="Poppins Light" panose="00000400000000000000" pitchFamily="2" charset="0"/>
              </a:defRPr>
            </a:lvl1pPr>
          </a:lstStyle>
          <a:p>
            <a:pPr lvl="0"/>
            <a:r>
              <a:rPr lang="en-US" dirty="0"/>
              <a:t>This is a subheading.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a:t>
            </a:r>
          </a:p>
        </p:txBody>
      </p:sp>
      <p:grpSp>
        <p:nvGrpSpPr>
          <p:cNvPr id="15" name="Group 14">
            <a:extLst>
              <a:ext uri="{FF2B5EF4-FFF2-40B4-BE49-F238E27FC236}">
                <a16:creationId xmlns:a16="http://schemas.microsoft.com/office/drawing/2014/main" id="{3F8EBD28-D523-5A40-B1CB-2F02BB96B5E3}"/>
              </a:ext>
            </a:extLst>
          </p:cNvPr>
          <p:cNvGrpSpPr/>
          <p:nvPr userDrawn="1"/>
        </p:nvGrpSpPr>
        <p:grpSpPr>
          <a:xfrm rot="16200000">
            <a:off x="6061664" y="-6061660"/>
            <a:ext cx="68678" cy="12192005"/>
            <a:chOff x="4713353" y="-1"/>
            <a:chExt cx="73891" cy="6858002"/>
          </a:xfrm>
        </p:grpSpPr>
        <p:sp>
          <p:nvSpPr>
            <p:cNvPr id="21" name="Rectangle 20">
              <a:extLst>
                <a:ext uri="{FF2B5EF4-FFF2-40B4-BE49-F238E27FC236}">
                  <a16:creationId xmlns:a16="http://schemas.microsoft.com/office/drawing/2014/main" id="{C298B2DD-2466-5D40-BF6C-3DAB7B935B89}"/>
                </a:ext>
              </a:extLst>
            </p:cNvPr>
            <p:cNvSpPr/>
            <p:nvPr userDrawn="1"/>
          </p:nvSpPr>
          <p:spPr>
            <a:xfrm>
              <a:off x="4713353" y="-1"/>
              <a:ext cx="73890" cy="411659"/>
            </a:xfrm>
            <a:prstGeom prst="rect">
              <a:avLst/>
            </a:prstGeom>
            <a:solidFill>
              <a:srgbClr val="245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B0382D6-CD43-DA42-80AA-BCAC120ACEAE}"/>
                </a:ext>
              </a:extLst>
            </p:cNvPr>
            <p:cNvSpPr/>
            <p:nvPr userDrawn="1"/>
          </p:nvSpPr>
          <p:spPr>
            <a:xfrm>
              <a:off x="4713354" y="1089421"/>
              <a:ext cx="73889" cy="3393281"/>
            </a:xfrm>
            <a:prstGeom prst="rect">
              <a:avLst/>
            </a:prstGeom>
            <a:solidFill>
              <a:srgbClr val="30B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63285E52-5F07-A642-B78D-E7D00CEA88AE}"/>
                </a:ext>
              </a:extLst>
            </p:cNvPr>
            <p:cNvSpPr/>
            <p:nvPr userDrawn="1"/>
          </p:nvSpPr>
          <p:spPr>
            <a:xfrm>
              <a:off x="4713354" y="4482703"/>
              <a:ext cx="73889" cy="677762"/>
            </a:xfrm>
            <a:prstGeom prst="rect">
              <a:avLst/>
            </a:prstGeom>
            <a:solidFill>
              <a:srgbClr val="FE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A49EE8-39FD-1D49-8855-79FF60AC6E45}"/>
                </a:ext>
              </a:extLst>
            </p:cNvPr>
            <p:cNvSpPr/>
            <p:nvPr userDrawn="1"/>
          </p:nvSpPr>
          <p:spPr>
            <a:xfrm>
              <a:off x="4713354" y="5160465"/>
              <a:ext cx="73887" cy="1697536"/>
            </a:xfrm>
            <a:prstGeom prst="rect">
              <a:avLst/>
            </a:prstGeom>
            <a:solidFill>
              <a:srgbClr val="0C32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60DB2C3-15E6-9E4E-AC44-45635000F481}"/>
                </a:ext>
              </a:extLst>
            </p:cNvPr>
            <p:cNvSpPr/>
            <p:nvPr userDrawn="1"/>
          </p:nvSpPr>
          <p:spPr>
            <a:xfrm>
              <a:off x="4713356" y="411657"/>
              <a:ext cx="73888" cy="6777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462342478"/>
      </p:ext>
    </p:extLst>
  </p:cSld>
  <p:clrMapOvr>
    <a:masterClrMapping/>
  </p:clrMapOvr>
  <p:extLst>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HeadLine | Subheadline | Four Column Body">
    <p:spTree>
      <p:nvGrpSpPr>
        <p:cNvPr id="1" name=""/>
        <p:cNvGrpSpPr/>
        <p:nvPr/>
      </p:nvGrpSpPr>
      <p:grpSpPr>
        <a:xfrm>
          <a:off x="0" y="0"/>
          <a:ext cx="0" cy="0"/>
          <a:chOff x="0" y="0"/>
          <a:chExt cx="0" cy="0"/>
        </a:xfrm>
      </p:grpSpPr>
      <p:sp>
        <p:nvSpPr>
          <p:cNvPr id="25" name="Text Placeholder 23">
            <a:extLst>
              <a:ext uri="{FF2B5EF4-FFF2-40B4-BE49-F238E27FC236}">
                <a16:creationId xmlns:a16="http://schemas.microsoft.com/office/drawing/2014/main" id="{46DEE2DA-84D2-6941-8A88-E29564D30A67}"/>
              </a:ext>
            </a:extLst>
          </p:cNvPr>
          <p:cNvSpPr>
            <a:spLocks noGrp="1"/>
          </p:cNvSpPr>
          <p:nvPr>
            <p:ph idx="1"/>
          </p:nvPr>
        </p:nvSpPr>
        <p:spPr>
          <a:xfrm>
            <a:off x="737566" y="2528888"/>
            <a:ext cx="2569197" cy="1938992"/>
          </a:xfrm>
          <a:prstGeom prst="rect">
            <a:avLst/>
          </a:prstGeom>
        </p:spPr>
        <p:txBody>
          <a:bodyPr vert="horz" wrap="square" lIns="0" tIns="0" rIns="0" bIns="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23">
            <a:extLst>
              <a:ext uri="{FF2B5EF4-FFF2-40B4-BE49-F238E27FC236}">
                <a16:creationId xmlns:a16="http://schemas.microsoft.com/office/drawing/2014/main" id="{D9FC0674-D651-4342-A16B-262495BB3689}"/>
              </a:ext>
            </a:extLst>
          </p:cNvPr>
          <p:cNvSpPr>
            <a:spLocks noGrp="1"/>
          </p:cNvSpPr>
          <p:nvPr>
            <p:ph idx="16"/>
          </p:nvPr>
        </p:nvSpPr>
        <p:spPr>
          <a:xfrm>
            <a:off x="3455366" y="2528888"/>
            <a:ext cx="2569197" cy="1938992"/>
          </a:xfrm>
          <a:prstGeom prst="rect">
            <a:avLst/>
          </a:prstGeom>
        </p:spPr>
        <p:txBody>
          <a:bodyPr vert="horz" wrap="square" lIns="0" tIns="0" rIns="0" bIns="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Text Placeholder 23">
            <a:extLst>
              <a:ext uri="{FF2B5EF4-FFF2-40B4-BE49-F238E27FC236}">
                <a16:creationId xmlns:a16="http://schemas.microsoft.com/office/drawing/2014/main" id="{1E574FEA-87A3-684A-91B0-8FCC1CBE5131}"/>
              </a:ext>
            </a:extLst>
          </p:cNvPr>
          <p:cNvSpPr>
            <a:spLocks noGrp="1"/>
          </p:cNvSpPr>
          <p:nvPr>
            <p:ph idx="17"/>
          </p:nvPr>
        </p:nvSpPr>
        <p:spPr>
          <a:xfrm>
            <a:off x="6169991" y="2528888"/>
            <a:ext cx="2569197" cy="1938992"/>
          </a:xfrm>
          <a:prstGeom prst="rect">
            <a:avLst/>
          </a:prstGeom>
        </p:spPr>
        <p:txBody>
          <a:bodyPr vert="horz" wrap="square" lIns="0" tIns="0" rIns="0" bIns="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Text Placeholder 23">
            <a:extLst>
              <a:ext uri="{FF2B5EF4-FFF2-40B4-BE49-F238E27FC236}">
                <a16:creationId xmlns:a16="http://schemas.microsoft.com/office/drawing/2014/main" id="{84AD2305-29FE-4C4A-84B2-BBC5E2FBBEFE}"/>
              </a:ext>
            </a:extLst>
          </p:cNvPr>
          <p:cNvSpPr>
            <a:spLocks noGrp="1"/>
          </p:cNvSpPr>
          <p:nvPr>
            <p:ph idx="18"/>
          </p:nvPr>
        </p:nvSpPr>
        <p:spPr>
          <a:xfrm>
            <a:off x="8904288" y="2528888"/>
            <a:ext cx="2569197" cy="1938992"/>
          </a:xfrm>
          <a:prstGeom prst="rect">
            <a:avLst/>
          </a:prstGeom>
        </p:spPr>
        <p:txBody>
          <a:bodyPr vert="horz" wrap="square" lIns="0" tIns="0" rIns="0" bIns="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Slide Number Placeholder 5">
            <a:extLst>
              <a:ext uri="{FF2B5EF4-FFF2-40B4-BE49-F238E27FC236}">
                <a16:creationId xmlns:a16="http://schemas.microsoft.com/office/drawing/2014/main" id="{62DEDF1B-7DBE-8F40-8A83-8C7EA6CE40A3}"/>
              </a:ext>
            </a:extLst>
          </p:cNvPr>
          <p:cNvSpPr>
            <a:spLocks noGrp="1"/>
          </p:cNvSpPr>
          <p:nvPr>
            <p:ph type="sldNum" sz="quarter" idx="4"/>
          </p:nvPr>
        </p:nvSpPr>
        <p:spPr>
          <a:xfrm>
            <a:off x="11171275" y="6294734"/>
            <a:ext cx="288888" cy="123112"/>
          </a:xfrm>
          <a:prstGeom prst="rect">
            <a:avLst/>
          </a:prstGeom>
        </p:spPr>
        <p:txBody>
          <a:bodyPr vert="horz" wrap="square" lIns="0" tIns="0" rIns="0" bIns="0" rtlCol="0" anchor="t">
            <a:spAutoFit/>
          </a:bodyPr>
          <a:lstStyle>
            <a:lvl1pPr algn="r">
              <a:defRPr sz="800">
                <a:solidFill>
                  <a:schemeClr val="tx1"/>
                </a:solidFill>
                <a:latin typeface="Poppins SemiBold" panose="00000700000000000000" pitchFamily="2" charset="0"/>
                <a:cs typeface="Poppins SemiBold" panose="00000700000000000000" pitchFamily="2" charset="0"/>
              </a:defRPr>
            </a:lvl1pPr>
          </a:lstStyle>
          <a:p>
            <a:pPr algn="r"/>
            <a:fld id="{866D8E11-A83D-46AC-BA35-C493C365AC69}" type="slidenum">
              <a:rPr lang="en-US" smtClean="0"/>
              <a:pPr/>
              <a:t>‹#›</a:t>
            </a:fld>
            <a:endParaRPr lang="en-US"/>
          </a:p>
        </p:txBody>
      </p:sp>
      <p:pic>
        <p:nvPicPr>
          <p:cNvPr id="24" name="Graphic 23">
            <a:extLst>
              <a:ext uri="{FF2B5EF4-FFF2-40B4-BE49-F238E27FC236}">
                <a16:creationId xmlns:a16="http://schemas.microsoft.com/office/drawing/2014/main" id="{7AB8396F-B144-C54D-BA6D-07FEFFACEFE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67542" y="6184072"/>
            <a:ext cx="465932" cy="268807"/>
          </a:xfrm>
          <a:prstGeom prst="rect">
            <a:avLst/>
          </a:prstGeom>
        </p:spPr>
      </p:pic>
      <p:sp>
        <p:nvSpPr>
          <p:cNvPr id="15" name="Title Placeholder 22">
            <a:extLst>
              <a:ext uri="{FF2B5EF4-FFF2-40B4-BE49-F238E27FC236}">
                <a16:creationId xmlns:a16="http://schemas.microsoft.com/office/drawing/2014/main" id="{EBFD46A8-9883-7C44-9A78-21940658DD79}"/>
              </a:ext>
            </a:extLst>
          </p:cNvPr>
          <p:cNvSpPr>
            <a:spLocks noGrp="1"/>
          </p:cNvSpPr>
          <p:nvPr>
            <p:ph type="title" hasCustomPrompt="1"/>
          </p:nvPr>
        </p:nvSpPr>
        <p:spPr>
          <a:xfrm>
            <a:off x="731837" y="630659"/>
            <a:ext cx="10728326" cy="455509"/>
          </a:xfrm>
          <a:prstGeom prst="rect">
            <a:avLst/>
          </a:prstGeom>
        </p:spPr>
        <p:txBody>
          <a:bodyPr vert="horz" wrap="square" lIns="0" tIns="0" rIns="0" bIns="0" rtlCol="0" anchor="ctr">
            <a:spAutoFit/>
          </a:bodyPr>
          <a:lstStyle/>
          <a:p>
            <a:r>
              <a:rPr lang="en-US" dirty="0"/>
              <a:t>This is a headline</a:t>
            </a:r>
          </a:p>
        </p:txBody>
      </p:sp>
      <p:sp>
        <p:nvSpPr>
          <p:cNvPr id="20" name="Text Placeholder 24">
            <a:extLst>
              <a:ext uri="{FF2B5EF4-FFF2-40B4-BE49-F238E27FC236}">
                <a16:creationId xmlns:a16="http://schemas.microsoft.com/office/drawing/2014/main" id="{871005AC-5496-CE40-96A2-5FD7E23868FE}"/>
              </a:ext>
            </a:extLst>
          </p:cNvPr>
          <p:cNvSpPr>
            <a:spLocks noGrp="1"/>
          </p:cNvSpPr>
          <p:nvPr>
            <p:ph type="body" sz="quarter" idx="15" hasCustomPrompt="1"/>
          </p:nvPr>
        </p:nvSpPr>
        <p:spPr>
          <a:xfrm>
            <a:off x="731837" y="1157783"/>
            <a:ext cx="10728325" cy="669414"/>
          </a:xfrm>
          <a:prstGeom prst="rect">
            <a:avLst/>
          </a:prstGeom>
        </p:spPr>
        <p:txBody>
          <a:bodyPr lIns="0" tIns="0" rIns="0" bIns="0"/>
          <a:lstStyle>
            <a:lvl1pPr marL="0" indent="0">
              <a:lnSpc>
                <a:spcPct val="110000"/>
              </a:lnSpc>
              <a:spcAft>
                <a:spcPts val="1000"/>
              </a:spcAft>
              <a:buNone/>
              <a:defRPr sz="2000" baseline="0">
                <a:solidFill>
                  <a:schemeClr val="tx2"/>
                </a:solidFill>
                <a:latin typeface="Poppins Light" panose="00000400000000000000" pitchFamily="2" charset="0"/>
                <a:cs typeface="Poppins Light" panose="00000400000000000000" pitchFamily="2" charset="0"/>
              </a:defRPr>
            </a:lvl1pPr>
          </a:lstStyle>
          <a:p>
            <a:pPr lvl="0"/>
            <a:r>
              <a:rPr lang="en-US" dirty="0"/>
              <a:t>This is a subheading.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a:t>
            </a:r>
          </a:p>
        </p:txBody>
      </p:sp>
      <p:grpSp>
        <p:nvGrpSpPr>
          <p:cNvPr id="22" name="Group 21">
            <a:extLst>
              <a:ext uri="{FF2B5EF4-FFF2-40B4-BE49-F238E27FC236}">
                <a16:creationId xmlns:a16="http://schemas.microsoft.com/office/drawing/2014/main" id="{CB79C4EA-4F41-2A4E-90FD-8C19C47C783E}"/>
              </a:ext>
            </a:extLst>
          </p:cNvPr>
          <p:cNvGrpSpPr/>
          <p:nvPr userDrawn="1"/>
        </p:nvGrpSpPr>
        <p:grpSpPr>
          <a:xfrm rot="16200000">
            <a:off x="6061664" y="-6061660"/>
            <a:ext cx="68678" cy="12192005"/>
            <a:chOff x="4713353" y="-1"/>
            <a:chExt cx="73891" cy="6858002"/>
          </a:xfrm>
        </p:grpSpPr>
        <p:sp>
          <p:nvSpPr>
            <p:cNvPr id="23" name="Rectangle 22">
              <a:extLst>
                <a:ext uri="{FF2B5EF4-FFF2-40B4-BE49-F238E27FC236}">
                  <a16:creationId xmlns:a16="http://schemas.microsoft.com/office/drawing/2014/main" id="{652C90D2-14D6-E74F-B847-79DD96575917}"/>
                </a:ext>
              </a:extLst>
            </p:cNvPr>
            <p:cNvSpPr/>
            <p:nvPr userDrawn="1"/>
          </p:nvSpPr>
          <p:spPr>
            <a:xfrm>
              <a:off x="4713353" y="-1"/>
              <a:ext cx="73890" cy="411659"/>
            </a:xfrm>
            <a:prstGeom prst="rect">
              <a:avLst/>
            </a:prstGeom>
            <a:solidFill>
              <a:srgbClr val="245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AF1EF5F-0E4E-084C-9B87-A23971104C7F}"/>
                </a:ext>
              </a:extLst>
            </p:cNvPr>
            <p:cNvSpPr/>
            <p:nvPr userDrawn="1"/>
          </p:nvSpPr>
          <p:spPr>
            <a:xfrm>
              <a:off x="4713354" y="1089421"/>
              <a:ext cx="73889" cy="3393281"/>
            </a:xfrm>
            <a:prstGeom prst="rect">
              <a:avLst/>
            </a:prstGeom>
            <a:solidFill>
              <a:srgbClr val="30B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5C00B8B-9975-014A-8D85-65557693E9BB}"/>
                </a:ext>
              </a:extLst>
            </p:cNvPr>
            <p:cNvSpPr/>
            <p:nvPr userDrawn="1"/>
          </p:nvSpPr>
          <p:spPr>
            <a:xfrm>
              <a:off x="4713354" y="4482703"/>
              <a:ext cx="73889" cy="677762"/>
            </a:xfrm>
            <a:prstGeom prst="rect">
              <a:avLst/>
            </a:prstGeom>
            <a:solidFill>
              <a:srgbClr val="FE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9C822ED-38B8-DC42-BE76-0AAF30BA4C72}"/>
                </a:ext>
              </a:extLst>
            </p:cNvPr>
            <p:cNvSpPr/>
            <p:nvPr userDrawn="1"/>
          </p:nvSpPr>
          <p:spPr>
            <a:xfrm>
              <a:off x="4713354" y="5160465"/>
              <a:ext cx="73887" cy="1697536"/>
            </a:xfrm>
            <a:prstGeom prst="rect">
              <a:avLst/>
            </a:prstGeom>
            <a:solidFill>
              <a:srgbClr val="0C32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0CCACB01-72D3-3842-AD99-9EB854120F0A}"/>
                </a:ext>
              </a:extLst>
            </p:cNvPr>
            <p:cNvSpPr/>
            <p:nvPr userDrawn="1"/>
          </p:nvSpPr>
          <p:spPr>
            <a:xfrm>
              <a:off x="4713356" y="411657"/>
              <a:ext cx="73888" cy="6777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26869500"/>
      </p:ext>
    </p:extLst>
  </p:cSld>
  <p:clrMapOvr>
    <a:masterClrMapping/>
  </p:clrMapOvr>
  <p:extLst>
    <p:ext uri="{DCECCB84-F9BA-43D5-87BE-67443E8EF086}">
      <p15:sldGuideLst xmlns:p15="http://schemas.microsoft.com/office/powerpoint/2012/main">
        <p15:guide id="1" pos="3795">
          <p15:clr>
            <a:srgbClr val="5ACBF0"/>
          </p15:clr>
        </p15:guide>
        <p15:guide id="2" pos="3885">
          <p15:clr>
            <a:srgbClr val="5ACBF0"/>
          </p15:clr>
        </p15:guide>
        <p15:guide id="3" pos="2083" userDrawn="1">
          <p15:clr>
            <a:srgbClr val="5ACBF0"/>
          </p15:clr>
        </p15:guide>
        <p15:guide id="4" pos="2170" userDrawn="1">
          <p15:clr>
            <a:srgbClr val="5ACBF0"/>
          </p15:clr>
        </p15:guide>
        <p15:guide id="5" pos="5505" userDrawn="1">
          <p15:clr>
            <a:srgbClr val="5ACBF0"/>
          </p15:clr>
        </p15:guide>
        <p15:guide id="6" pos="5609" userDrawn="1">
          <p15:clr>
            <a:srgbClr val="5ACBF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47A39E62-F70C-A449-8D2A-5459F7ADE876}"/>
              </a:ext>
            </a:extLst>
          </p:cNvPr>
          <p:cNvSpPr>
            <a:spLocks noGrp="1"/>
          </p:cNvSpPr>
          <p:nvPr>
            <p:ph type="sldNum" sz="quarter" idx="4"/>
          </p:nvPr>
        </p:nvSpPr>
        <p:spPr>
          <a:xfrm>
            <a:off x="11171275" y="6294734"/>
            <a:ext cx="288888" cy="123112"/>
          </a:xfrm>
          <a:prstGeom prst="rect">
            <a:avLst/>
          </a:prstGeom>
        </p:spPr>
        <p:txBody>
          <a:bodyPr vert="horz" wrap="square" lIns="0" tIns="0" rIns="0" bIns="0" rtlCol="0" anchor="t">
            <a:spAutoFit/>
          </a:bodyPr>
          <a:lstStyle>
            <a:lvl1pPr algn="r">
              <a:defRPr sz="800">
                <a:solidFill>
                  <a:schemeClr val="tx1"/>
                </a:solidFill>
                <a:latin typeface="Poppins SemiBold" panose="00000700000000000000" pitchFamily="2" charset="0"/>
                <a:cs typeface="Poppins SemiBold" panose="00000700000000000000" pitchFamily="2" charset="0"/>
              </a:defRPr>
            </a:lvl1pPr>
          </a:lstStyle>
          <a:p>
            <a:pPr algn="r"/>
            <a:fld id="{866D8E11-A83D-46AC-BA35-C493C365AC69}" type="slidenum">
              <a:rPr lang="en-US" smtClean="0"/>
              <a:pPr/>
              <a:t>‹#›</a:t>
            </a:fld>
            <a:endParaRPr lang="en-US"/>
          </a:p>
        </p:txBody>
      </p:sp>
      <p:pic>
        <p:nvPicPr>
          <p:cNvPr id="12" name="Graphic 11">
            <a:extLst>
              <a:ext uri="{FF2B5EF4-FFF2-40B4-BE49-F238E27FC236}">
                <a16:creationId xmlns:a16="http://schemas.microsoft.com/office/drawing/2014/main" id="{C63C02C6-113D-9E4E-BD99-9B84A39544E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67542" y="6184072"/>
            <a:ext cx="465932" cy="268807"/>
          </a:xfrm>
          <a:prstGeom prst="rect">
            <a:avLst/>
          </a:prstGeom>
        </p:spPr>
      </p:pic>
      <p:grpSp>
        <p:nvGrpSpPr>
          <p:cNvPr id="9" name="Group 8">
            <a:extLst>
              <a:ext uri="{FF2B5EF4-FFF2-40B4-BE49-F238E27FC236}">
                <a16:creationId xmlns:a16="http://schemas.microsoft.com/office/drawing/2014/main" id="{E28CE95A-0992-0B43-BF72-5C4EB5BADEBF}"/>
              </a:ext>
            </a:extLst>
          </p:cNvPr>
          <p:cNvGrpSpPr/>
          <p:nvPr userDrawn="1"/>
        </p:nvGrpSpPr>
        <p:grpSpPr>
          <a:xfrm rot="16200000">
            <a:off x="6061664" y="-6061660"/>
            <a:ext cx="68678" cy="12192005"/>
            <a:chOff x="4713353" y="-1"/>
            <a:chExt cx="73891" cy="6858002"/>
          </a:xfrm>
        </p:grpSpPr>
        <p:sp>
          <p:nvSpPr>
            <p:cNvPr id="10" name="Rectangle 9">
              <a:extLst>
                <a:ext uri="{FF2B5EF4-FFF2-40B4-BE49-F238E27FC236}">
                  <a16:creationId xmlns:a16="http://schemas.microsoft.com/office/drawing/2014/main" id="{F6755BC6-E198-9946-8204-16650F34D9FE}"/>
                </a:ext>
              </a:extLst>
            </p:cNvPr>
            <p:cNvSpPr/>
            <p:nvPr userDrawn="1"/>
          </p:nvSpPr>
          <p:spPr>
            <a:xfrm>
              <a:off x="4713353" y="-1"/>
              <a:ext cx="73890" cy="411659"/>
            </a:xfrm>
            <a:prstGeom prst="rect">
              <a:avLst/>
            </a:prstGeom>
            <a:solidFill>
              <a:srgbClr val="245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A008C7-DD5B-094B-9EAC-348AAD8C0359}"/>
                </a:ext>
              </a:extLst>
            </p:cNvPr>
            <p:cNvSpPr/>
            <p:nvPr userDrawn="1"/>
          </p:nvSpPr>
          <p:spPr>
            <a:xfrm>
              <a:off x="4713354" y="1089421"/>
              <a:ext cx="73889" cy="3393281"/>
            </a:xfrm>
            <a:prstGeom prst="rect">
              <a:avLst/>
            </a:prstGeom>
            <a:solidFill>
              <a:srgbClr val="30B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7392C6-93EA-0E4F-9928-FC3365B41C14}"/>
                </a:ext>
              </a:extLst>
            </p:cNvPr>
            <p:cNvSpPr/>
            <p:nvPr userDrawn="1"/>
          </p:nvSpPr>
          <p:spPr>
            <a:xfrm>
              <a:off x="4713354" y="4482703"/>
              <a:ext cx="73889" cy="677762"/>
            </a:xfrm>
            <a:prstGeom prst="rect">
              <a:avLst/>
            </a:prstGeom>
            <a:solidFill>
              <a:srgbClr val="FE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75F69D1-816F-684E-9382-EA92549B7815}"/>
                </a:ext>
              </a:extLst>
            </p:cNvPr>
            <p:cNvSpPr/>
            <p:nvPr userDrawn="1"/>
          </p:nvSpPr>
          <p:spPr>
            <a:xfrm>
              <a:off x="4713354" y="5160465"/>
              <a:ext cx="73887" cy="1697536"/>
            </a:xfrm>
            <a:prstGeom prst="rect">
              <a:avLst/>
            </a:prstGeom>
            <a:solidFill>
              <a:srgbClr val="0C32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68B9D97-51F8-564F-9429-07B4186168FC}"/>
                </a:ext>
              </a:extLst>
            </p:cNvPr>
            <p:cNvSpPr/>
            <p:nvPr userDrawn="1"/>
          </p:nvSpPr>
          <p:spPr>
            <a:xfrm>
              <a:off x="4713356" y="411657"/>
              <a:ext cx="73888" cy="6777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2724966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eam Photos | Large">
    <p:spTree>
      <p:nvGrpSpPr>
        <p:cNvPr id="1" name=""/>
        <p:cNvGrpSpPr/>
        <p:nvPr/>
      </p:nvGrpSpPr>
      <p:grpSpPr>
        <a:xfrm>
          <a:off x="0" y="0"/>
          <a:ext cx="0" cy="0"/>
          <a:chOff x="0" y="0"/>
          <a:chExt cx="0" cy="0"/>
        </a:xfrm>
      </p:grpSpPr>
      <p:sp>
        <p:nvSpPr>
          <p:cNvPr id="7" name="Rectangle 6"/>
          <p:cNvSpPr/>
          <p:nvPr userDrawn="1"/>
        </p:nvSpPr>
        <p:spPr>
          <a:xfrm>
            <a:off x="731838" y="4427780"/>
            <a:ext cx="2284412" cy="16976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sz="quarter" idx="15"/>
          </p:nvPr>
        </p:nvSpPr>
        <p:spPr>
          <a:xfrm>
            <a:off x="731838" y="1808164"/>
            <a:ext cx="2284412" cy="2619616"/>
          </a:xfrm>
          <a:solidFill>
            <a:schemeClr val="bg2"/>
          </a:solidFill>
        </p:spPr>
        <p:txBody>
          <a:bodyPr bIns="1008000" anchor="ctr">
            <a:noAutofit/>
          </a:bodyPr>
          <a:lstStyle>
            <a:lvl1pPr algn="ctr">
              <a:buNone/>
              <a:defRPr sz="1600"/>
            </a:lvl1pPr>
          </a:lstStyle>
          <a:p>
            <a:endParaRPr lang="en-US"/>
          </a:p>
        </p:txBody>
      </p:sp>
      <p:sp>
        <p:nvSpPr>
          <p:cNvPr id="6" name="Text Placeholder 5"/>
          <p:cNvSpPr>
            <a:spLocks noGrp="1"/>
          </p:cNvSpPr>
          <p:nvPr>
            <p:ph type="body" sz="quarter" idx="16" hasCustomPrompt="1"/>
          </p:nvPr>
        </p:nvSpPr>
        <p:spPr>
          <a:xfrm>
            <a:off x="861238" y="4629005"/>
            <a:ext cx="2030818" cy="541687"/>
          </a:xfrm>
        </p:spPr>
        <p:txBody>
          <a:bodyPr>
            <a:spAutoFit/>
          </a:bodyPr>
          <a:lstStyle>
            <a:lvl1pPr marL="0" indent="0">
              <a:spcBef>
                <a:spcPts val="0"/>
              </a:spcBef>
              <a:spcAft>
                <a:spcPts val="0"/>
              </a:spcAft>
              <a:buFont typeface="Arial" panose="020B0604020202020204" pitchFamily="34" charset="0"/>
              <a:buNone/>
              <a:defRPr sz="1600" baseline="0">
                <a:solidFill>
                  <a:schemeClr val="bg1"/>
                </a:solidFill>
                <a:latin typeface="+mj-lt"/>
              </a:defRPr>
            </a:lvl1pPr>
          </a:lstStyle>
          <a:p>
            <a:pPr lvl="0"/>
            <a:r>
              <a:rPr lang="en-US" dirty="0"/>
              <a:t>First name </a:t>
            </a:r>
            <a:br>
              <a:rPr lang="en-US" dirty="0"/>
            </a:br>
            <a:r>
              <a:rPr lang="en-US" dirty="0"/>
              <a:t>Last Name</a:t>
            </a:r>
          </a:p>
        </p:txBody>
      </p:sp>
      <p:sp>
        <p:nvSpPr>
          <p:cNvPr id="22" name="Text Placeholder 5"/>
          <p:cNvSpPr>
            <a:spLocks noGrp="1"/>
          </p:cNvSpPr>
          <p:nvPr>
            <p:ph type="body" sz="quarter" idx="17" hasCustomPrompt="1"/>
          </p:nvPr>
        </p:nvSpPr>
        <p:spPr>
          <a:xfrm>
            <a:off x="861238" y="5337445"/>
            <a:ext cx="2030818" cy="169277"/>
          </a:xfrm>
        </p:spPr>
        <p:txBody>
          <a:bodyPr/>
          <a:lstStyle>
            <a:lvl1pPr>
              <a:spcBef>
                <a:spcPts val="0"/>
              </a:spcBef>
              <a:spcAft>
                <a:spcPts val="0"/>
              </a:spcAft>
              <a:buNone/>
              <a:defRPr sz="1000" baseline="0">
                <a:solidFill>
                  <a:schemeClr val="bg1"/>
                </a:solidFill>
                <a:latin typeface="+mn-lt"/>
              </a:defRPr>
            </a:lvl1pPr>
          </a:lstStyle>
          <a:p>
            <a:pPr lvl="0"/>
            <a:r>
              <a:rPr lang="en-US" dirty="0"/>
              <a:t>Job Title</a:t>
            </a:r>
          </a:p>
        </p:txBody>
      </p:sp>
      <p:sp>
        <p:nvSpPr>
          <p:cNvPr id="24" name="Text Placeholder 5"/>
          <p:cNvSpPr>
            <a:spLocks noGrp="1"/>
          </p:cNvSpPr>
          <p:nvPr>
            <p:ph type="body" sz="quarter" idx="18" hasCustomPrompt="1"/>
          </p:nvPr>
        </p:nvSpPr>
        <p:spPr>
          <a:xfrm>
            <a:off x="861238" y="5593240"/>
            <a:ext cx="2030818" cy="338554"/>
          </a:xfrm>
        </p:spPr>
        <p:txBody>
          <a:bodyPr/>
          <a:lstStyle>
            <a:lvl1pPr>
              <a:spcBef>
                <a:spcPts val="0"/>
              </a:spcBef>
              <a:spcAft>
                <a:spcPts val="0"/>
              </a:spcAft>
              <a:buNone/>
              <a:defRPr sz="1000" baseline="0">
                <a:solidFill>
                  <a:schemeClr val="bg1"/>
                </a:solidFill>
                <a:latin typeface="+mn-lt"/>
              </a:defRPr>
            </a:lvl1pPr>
          </a:lstStyle>
          <a:p>
            <a:pPr lvl="0"/>
            <a:r>
              <a:rPr lang="en-US" noProof="0" dirty="0" err="1"/>
              <a:t>name.surename@suse.com</a:t>
            </a:r>
            <a:endParaRPr lang="en-US" noProof="0" dirty="0"/>
          </a:p>
          <a:p>
            <a:pPr lvl="0"/>
            <a:r>
              <a:rPr lang="en-US" noProof="0" dirty="0"/>
              <a:t>+49 123 456 789</a:t>
            </a:r>
          </a:p>
        </p:txBody>
      </p:sp>
      <p:sp>
        <p:nvSpPr>
          <p:cNvPr id="26" name="Rectangle 25"/>
          <p:cNvSpPr/>
          <p:nvPr userDrawn="1"/>
        </p:nvSpPr>
        <p:spPr>
          <a:xfrm>
            <a:off x="3143250" y="4427780"/>
            <a:ext cx="2284412" cy="16976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icture Placeholder 2"/>
          <p:cNvSpPr>
            <a:spLocks noGrp="1"/>
          </p:cNvSpPr>
          <p:nvPr>
            <p:ph type="pic" sz="quarter" idx="19"/>
          </p:nvPr>
        </p:nvSpPr>
        <p:spPr>
          <a:xfrm>
            <a:off x="3143250" y="1808164"/>
            <a:ext cx="2284412" cy="2619616"/>
          </a:xfrm>
          <a:solidFill>
            <a:schemeClr val="bg2"/>
          </a:solidFill>
        </p:spPr>
        <p:txBody>
          <a:bodyPr bIns="1008000" anchor="ctr">
            <a:noAutofit/>
          </a:bodyPr>
          <a:lstStyle>
            <a:lvl1pPr algn="ctr">
              <a:buNone/>
              <a:defRPr sz="1600"/>
            </a:lvl1pPr>
          </a:lstStyle>
          <a:p>
            <a:endParaRPr lang="en-US"/>
          </a:p>
        </p:txBody>
      </p:sp>
      <p:sp>
        <p:nvSpPr>
          <p:cNvPr id="30" name="Text Placeholder 5"/>
          <p:cNvSpPr>
            <a:spLocks noGrp="1"/>
          </p:cNvSpPr>
          <p:nvPr>
            <p:ph type="body" sz="quarter" idx="20" hasCustomPrompt="1"/>
          </p:nvPr>
        </p:nvSpPr>
        <p:spPr>
          <a:xfrm>
            <a:off x="3272650" y="4629005"/>
            <a:ext cx="2030818" cy="541687"/>
          </a:xfrm>
        </p:spPr>
        <p:txBody>
          <a:bodyPr>
            <a:spAutoFit/>
          </a:bodyPr>
          <a:lstStyle>
            <a:lvl1pPr marL="0" indent="0">
              <a:spcBef>
                <a:spcPts val="0"/>
              </a:spcBef>
              <a:spcAft>
                <a:spcPts val="0"/>
              </a:spcAft>
              <a:buNone/>
              <a:defRPr sz="1600" baseline="0">
                <a:solidFill>
                  <a:schemeClr val="bg1"/>
                </a:solidFill>
                <a:latin typeface="+mj-lt"/>
              </a:defRPr>
            </a:lvl1pPr>
          </a:lstStyle>
          <a:p>
            <a:pPr lvl="0"/>
            <a:r>
              <a:rPr lang="en-US" dirty="0"/>
              <a:t>First name </a:t>
            </a:r>
            <a:br>
              <a:rPr lang="en-US" dirty="0"/>
            </a:br>
            <a:r>
              <a:rPr lang="en-US" dirty="0"/>
              <a:t>Last Name</a:t>
            </a:r>
          </a:p>
        </p:txBody>
      </p:sp>
      <p:sp>
        <p:nvSpPr>
          <p:cNvPr id="31" name="Text Placeholder 5"/>
          <p:cNvSpPr>
            <a:spLocks noGrp="1"/>
          </p:cNvSpPr>
          <p:nvPr>
            <p:ph type="body" sz="quarter" idx="21" hasCustomPrompt="1"/>
          </p:nvPr>
        </p:nvSpPr>
        <p:spPr>
          <a:xfrm>
            <a:off x="3272650" y="5337445"/>
            <a:ext cx="2030818" cy="169277"/>
          </a:xfrm>
        </p:spPr>
        <p:txBody>
          <a:bodyPr/>
          <a:lstStyle>
            <a:lvl1pPr>
              <a:spcBef>
                <a:spcPts val="0"/>
              </a:spcBef>
              <a:spcAft>
                <a:spcPts val="0"/>
              </a:spcAft>
              <a:buNone/>
              <a:defRPr sz="1000" baseline="0">
                <a:solidFill>
                  <a:schemeClr val="bg1"/>
                </a:solidFill>
                <a:latin typeface="+mn-lt"/>
              </a:defRPr>
            </a:lvl1pPr>
          </a:lstStyle>
          <a:p>
            <a:pPr lvl="0"/>
            <a:r>
              <a:rPr lang="en-US" dirty="0"/>
              <a:t>Job Title</a:t>
            </a:r>
          </a:p>
        </p:txBody>
      </p:sp>
      <p:sp>
        <p:nvSpPr>
          <p:cNvPr id="32" name="Text Placeholder 5"/>
          <p:cNvSpPr>
            <a:spLocks noGrp="1"/>
          </p:cNvSpPr>
          <p:nvPr>
            <p:ph type="body" sz="quarter" idx="22" hasCustomPrompt="1"/>
          </p:nvPr>
        </p:nvSpPr>
        <p:spPr>
          <a:xfrm>
            <a:off x="3272650" y="5593240"/>
            <a:ext cx="2030818" cy="338554"/>
          </a:xfrm>
        </p:spPr>
        <p:txBody>
          <a:bodyPr/>
          <a:lstStyle>
            <a:lvl1pPr>
              <a:spcBef>
                <a:spcPts val="0"/>
              </a:spcBef>
              <a:spcAft>
                <a:spcPts val="0"/>
              </a:spcAft>
              <a:buNone/>
              <a:defRPr sz="1000" baseline="0">
                <a:solidFill>
                  <a:schemeClr val="bg1"/>
                </a:solidFill>
                <a:latin typeface="+mn-lt"/>
              </a:defRPr>
            </a:lvl1pPr>
          </a:lstStyle>
          <a:p>
            <a:pPr lvl="0"/>
            <a:r>
              <a:rPr lang="en-US" noProof="0" dirty="0" err="1"/>
              <a:t>name.surename@suse.com</a:t>
            </a:r>
            <a:endParaRPr lang="en-US" noProof="0" dirty="0"/>
          </a:p>
          <a:p>
            <a:pPr lvl="0"/>
            <a:r>
              <a:rPr lang="en-US" noProof="0" dirty="0"/>
              <a:t>+49 123 456 789</a:t>
            </a:r>
          </a:p>
        </p:txBody>
      </p:sp>
      <p:sp>
        <p:nvSpPr>
          <p:cNvPr id="33" name="Rectangle 32"/>
          <p:cNvSpPr/>
          <p:nvPr userDrawn="1"/>
        </p:nvSpPr>
        <p:spPr>
          <a:xfrm>
            <a:off x="5556251" y="4427780"/>
            <a:ext cx="2284412" cy="16976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icture Placeholder 2"/>
          <p:cNvSpPr>
            <a:spLocks noGrp="1"/>
          </p:cNvSpPr>
          <p:nvPr>
            <p:ph type="pic" sz="quarter" idx="23"/>
          </p:nvPr>
        </p:nvSpPr>
        <p:spPr>
          <a:xfrm>
            <a:off x="5556251" y="1808164"/>
            <a:ext cx="2284412" cy="2619616"/>
          </a:xfrm>
          <a:solidFill>
            <a:schemeClr val="bg2"/>
          </a:solidFill>
        </p:spPr>
        <p:txBody>
          <a:bodyPr bIns="1008000" anchor="ctr">
            <a:noAutofit/>
          </a:bodyPr>
          <a:lstStyle>
            <a:lvl1pPr algn="ctr">
              <a:buNone/>
              <a:defRPr sz="1600"/>
            </a:lvl1pPr>
          </a:lstStyle>
          <a:p>
            <a:endParaRPr lang="en-US"/>
          </a:p>
        </p:txBody>
      </p:sp>
      <p:sp>
        <p:nvSpPr>
          <p:cNvPr id="35" name="Text Placeholder 5"/>
          <p:cNvSpPr>
            <a:spLocks noGrp="1"/>
          </p:cNvSpPr>
          <p:nvPr>
            <p:ph type="body" sz="quarter" idx="24" hasCustomPrompt="1"/>
          </p:nvPr>
        </p:nvSpPr>
        <p:spPr>
          <a:xfrm>
            <a:off x="5685651" y="4629005"/>
            <a:ext cx="2030818" cy="541687"/>
          </a:xfrm>
        </p:spPr>
        <p:txBody>
          <a:bodyPr>
            <a:spAutoFit/>
          </a:bodyPr>
          <a:lstStyle>
            <a:lvl1pPr marL="0" indent="0">
              <a:spcBef>
                <a:spcPts val="0"/>
              </a:spcBef>
              <a:spcAft>
                <a:spcPts val="0"/>
              </a:spcAft>
              <a:buNone/>
              <a:defRPr sz="1600" baseline="0">
                <a:solidFill>
                  <a:schemeClr val="bg1"/>
                </a:solidFill>
                <a:latin typeface="+mj-lt"/>
              </a:defRPr>
            </a:lvl1pPr>
          </a:lstStyle>
          <a:p>
            <a:pPr lvl="0"/>
            <a:r>
              <a:rPr lang="en-US" dirty="0"/>
              <a:t>First name </a:t>
            </a:r>
            <a:br>
              <a:rPr lang="en-US" dirty="0"/>
            </a:br>
            <a:r>
              <a:rPr lang="en-US" dirty="0"/>
              <a:t>Last Name</a:t>
            </a:r>
          </a:p>
        </p:txBody>
      </p:sp>
      <p:sp>
        <p:nvSpPr>
          <p:cNvPr id="36" name="Text Placeholder 5"/>
          <p:cNvSpPr>
            <a:spLocks noGrp="1"/>
          </p:cNvSpPr>
          <p:nvPr>
            <p:ph type="body" sz="quarter" idx="25" hasCustomPrompt="1"/>
          </p:nvPr>
        </p:nvSpPr>
        <p:spPr>
          <a:xfrm>
            <a:off x="5685651" y="5337445"/>
            <a:ext cx="2030818" cy="169277"/>
          </a:xfrm>
        </p:spPr>
        <p:txBody>
          <a:bodyPr/>
          <a:lstStyle>
            <a:lvl1pPr>
              <a:spcBef>
                <a:spcPts val="0"/>
              </a:spcBef>
              <a:spcAft>
                <a:spcPts val="0"/>
              </a:spcAft>
              <a:buNone/>
              <a:defRPr sz="1000" baseline="0">
                <a:solidFill>
                  <a:schemeClr val="bg1"/>
                </a:solidFill>
                <a:latin typeface="+mn-lt"/>
              </a:defRPr>
            </a:lvl1pPr>
          </a:lstStyle>
          <a:p>
            <a:pPr lvl="0"/>
            <a:r>
              <a:rPr lang="en-US" dirty="0"/>
              <a:t>Job Title</a:t>
            </a:r>
          </a:p>
        </p:txBody>
      </p:sp>
      <p:sp>
        <p:nvSpPr>
          <p:cNvPr id="37" name="Text Placeholder 5"/>
          <p:cNvSpPr>
            <a:spLocks noGrp="1"/>
          </p:cNvSpPr>
          <p:nvPr>
            <p:ph type="body" sz="quarter" idx="26" hasCustomPrompt="1"/>
          </p:nvPr>
        </p:nvSpPr>
        <p:spPr>
          <a:xfrm>
            <a:off x="5685651" y="5593240"/>
            <a:ext cx="2030818" cy="338554"/>
          </a:xfrm>
        </p:spPr>
        <p:txBody>
          <a:bodyPr/>
          <a:lstStyle>
            <a:lvl1pPr>
              <a:spcBef>
                <a:spcPts val="0"/>
              </a:spcBef>
              <a:spcAft>
                <a:spcPts val="0"/>
              </a:spcAft>
              <a:buNone/>
              <a:defRPr sz="1000" baseline="0">
                <a:solidFill>
                  <a:schemeClr val="bg1"/>
                </a:solidFill>
                <a:latin typeface="+mn-lt"/>
              </a:defRPr>
            </a:lvl1pPr>
          </a:lstStyle>
          <a:p>
            <a:pPr lvl="0"/>
            <a:r>
              <a:rPr lang="en-US" noProof="0" dirty="0" err="1"/>
              <a:t>name.surename@suse.com</a:t>
            </a:r>
            <a:endParaRPr lang="en-US" noProof="0" dirty="0"/>
          </a:p>
          <a:p>
            <a:pPr lvl="0"/>
            <a:r>
              <a:rPr lang="en-US" noProof="0" dirty="0"/>
              <a:t>+49 123 456 789</a:t>
            </a:r>
          </a:p>
        </p:txBody>
      </p:sp>
      <p:sp>
        <p:nvSpPr>
          <p:cNvPr id="38" name="Rectangle 37"/>
          <p:cNvSpPr/>
          <p:nvPr userDrawn="1"/>
        </p:nvSpPr>
        <p:spPr>
          <a:xfrm>
            <a:off x="7969250" y="4427780"/>
            <a:ext cx="2284412" cy="169761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icture Placeholder 2"/>
          <p:cNvSpPr>
            <a:spLocks noGrp="1"/>
          </p:cNvSpPr>
          <p:nvPr>
            <p:ph type="pic" sz="quarter" idx="27"/>
          </p:nvPr>
        </p:nvSpPr>
        <p:spPr>
          <a:xfrm>
            <a:off x="7969250" y="1808164"/>
            <a:ext cx="2284412" cy="2619616"/>
          </a:xfrm>
          <a:solidFill>
            <a:schemeClr val="bg2"/>
          </a:solidFill>
        </p:spPr>
        <p:txBody>
          <a:bodyPr bIns="1008000" anchor="ctr">
            <a:noAutofit/>
          </a:bodyPr>
          <a:lstStyle>
            <a:lvl1pPr algn="ctr">
              <a:buNone/>
              <a:defRPr sz="1600"/>
            </a:lvl1pPr>
          </a:lstStyle>
          <a:p>
            <a:endParaRPr lang="en-US"/>
          </a:p>
        </p:txBody>
      </p:sp>
      <p:sp>
        <p:nvSpPr>
          <p:cNvPr id="40" name="Text Placeholder 5"/>
          <p:cNvSpPr>
            <a:spLocks noGrp="1"/>
          </p:cNvSpPr>
          <p:nvPr>
            <p:ph type="body" sz="quarter" idx="28" hasCustomPrompt="1"/>
          </p:nvPr>
        </p:nvSpPr>
        <p:spPr>
          <a:xfrm>
            <a:off x="8098650" y="4629005"/>
            <a:ext cx="2030818" cy="541687"/>
          </a:xfrm>
        </p:spPr>
        <p:txBody>
          <a:bodyPr>
            <a:spAutoFit/>
          </a:bodyPr>
          <a:lstStyle>
            <a:lvl1pPr marL="0" indent="0">
              <a:spcBef>
                <a:spcPts val="0"/>
              </a:spcBef>
              <a:spcAft>
                <a:spcPts val="0"/>
              </a:spcAft>
              <a:buNone/>
              <a:defRPr sz="1600" baseline="0">
                <a:solidFill>
                  <a:schemeClr val="bg1"/>
                </a:solidFill>
                <a:latin typeface="+mj-lt"/>
              </a:defRPr>
            </a:lvl1pPr>
          </a:lstStyle>
          <a:p>
            <a:pPr lvl="0"/>
            <a:r>
              <a:rPr lang="en-US" dirty="0"/>
              <a:t>First name </a:t>
            </a:r>
            <a:br>
              <a:rPr lang="en-US" dirty="0"/>
            </a:br>
            <a:r>
              <a:rPr lang="en-US" dirty="0"/>
              <a:t>Last Name</a:t>
            </a:r>
          </a:p>
        </p:txBody>
      </p:sp>
      <p:sp>
        <p:nvSpPr>
          <p:cNvPr id="41" name="Text Placeholder 5"/>
          <p:cNvSpPr>
            <a:spLocks noGrp="1"/>
          </p:cNvSpPr>
          <p:nvPr>
            <p:ph type="body" sz="quarter" idx="29" hasCustomPrompt="1"/>
          </p:nvPr>
        </p:nvSpPr>
        <p:spPr>
          <a:xfrm>
            <a:off x="8098650" y="5337445"/>
            <a:ext cx="2030818" cy="169277"/>
          </a:xfrm>
        </p:spPr>
        <p:txBody>
          <a:bodyPr/>
          <a:lstStyle>
            <a:lvl1pPr>
              <a:spcBef>
                <a:spcPts val="0"/>
              </a:spcBef>
              <a:spcAft>
                <a:spcPts val="0"/>
              </a:spcAft>
              <a:buNone/>
              <a:defRPr sz="1000" baseline="0">
                <a:solidFill>
                  <a:schemeClr val="bg1"/>
                </a:solidFill>
                <a:latin typeface="+mn-lt"/>
              </a:defRPr>
            </a:lvl1pPr>
          </a:lstStyle>
          <a:p>
            <a:pPr lvl="0"/>
            <a:r>
              <a:rPr lang="en-US" dirty="0"/>
              <a:t>Job Title</a:t>
            </a:r>
          </a:p>
        </p:txBody>
      </p:sp>
      <p:sp>
        <p:nvSpPr>
          <p:cNvPr id="42" name="Text Placeholder 5"/>
          <p:cNvSpPr>
            <a:spLocks noGrp="1"/>
          </p:cNvSpPr>
          <p:nvPr>
            <p:ph type="body" sz="quarter" idx="30" hasCustomPrompt="1"/>
          </p:nvPr>
        </p:nvSpPr>
        <p:spPr>
          <a:xfrm>
            <a:off x="8098650" y="5593240"/>
            <a:ext cx="2030818" cy="338554"/>
          </a:xfrm>
        </p:spPr>
        <p:txBody>
          <a:bodyPr/>
          <a:lstStyle>
            <a:lvl1pPr>
              <a:spcBef>
                <a:spcPts val="0"/>
              </a:spcBef>
              <a:spcAft>
                <a:spcPts val="0"/>
              </a:spcAft>
              <a:buNone/>
              <a:defRPr sz="1000" baseline="0">
                <a:solidFill>
                  <a:schemeClr val="bg1"/>
                </a:solidFill>
                <a:latin typeface="+mn-lt"/>
              </a:defRPr>
            </a:lvl1pPr>
          </a:lstStyle>
          <a:p>
            <a:pPr lvl="0"/>
            <a:r>
              <a:rPr lang="en-US" noProof="0" dirty="0" err="1"/>
              <a:t>name.surename@suse.com</a:t>
            </a:r>
            <a:endParaRPr lang="en-US" noProof="0" dirty="0"/>
          </a:p>
          <a:p>
            <a:pPr lvl="0"/>
            <a:r>
              <a:rPr lang="en-US" noProof="0" dirty="0"/>
              <a:t>+49 123 456 789</a:t>
            </a:r>
          </a:p>
        </p:txBody>
      </p:sp>
      <p:sp>
        <p:nvSpPr>
          <p:cNvPr id="44" name="Slide Number Placeholder 5">
            <a:extLst>
              <a:ext uri="{FF2B5EF4-FFF2-40B4-BE49-F238E27FC236}">
                <a16:creationId xmlns:a16="http://schemas.microsoft.com/office/drawing/2014/main" id="{949C644F-0BDF-644F-99DF-183820E03933}"/>
              </a:ext>
            </a:extLst>
          </p:cNvPr>
          <p:cNvSpPr>
            <a:spLocks noGrp="1"/>
          </p:cNvSpPr>
          <p:nvPr>
            <p:ph type="sldNum" sz="quarter" idx="4"/>
          </p:nvPr>
        </p:nvSpPr>
        <p:spPr>
          <a:xfrm>
            <a:off x="11171275" y="6294734"/>
            <a:ext cx="288888" cy="123112"/>
          </a:xfrm>
          <a:prstGeom prst="rect">
            <a:avLst/>
          </a:prstGeom>
        </p:spPr>
        <p:txBody>
          <a:bodyPr vert="horz" wrap="square" lIns="0" tIns="0" rIns="0" bIns="0" rtlCol="0" anchor="t">
            <a:spAutoFit/>
          </a:bodyPr>
          <a:lstStyle>
            <a:lvl1pPr algn="r">
              <a:defRPr sz="800">
                <a:solidFill>
                  <a:schemeClr val="tx1"/>
                </a:solidFill>
                <a:latin typeface="Poppins SemiBold" panose="00000700000000000000" pitchFamily="2" charset="0"/>
                <a:cs typeface="Poppins SemiBold" panose="00000700000000000000" pitchFamily="2" charset="0"/>
              </a:defRPr>
            </a:lvl1pPr>
          </a:lstStyle>
          <a:p>
            <a:pPr algn="r"/>
            <a:fld id="{866D8E11-A83D-46AC-BA35-C493C365AC69}" type="slidenum">
              <a:rPr lang="en-US" smtClean="0"/>
              <a:pPr/>
              <a:t>‹#›</a:t>
            </a:fld>
            <a:endParaRPr lang="en-US"/>
          </a:p>
        </p:txBody>
      </p:sp>
      <p:pic>
        <p:nvPicPr>
          <p:cNvPr id="47" name="Graphic 46">
            <a:extLst>
              <a:ext uri="{FF2B5EF4-FFF2-40B4-BE49-F238E27FC236}">
                <a16:creationId xmlns:a16="http://schemas.microsoft.com/office/drawing/2014/main" id="{2E813C9D-B971-0C47-9C8C-B78ABB09963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67542" y="6184072"/>
            <a:ext cx="465932" cy="268807"/>
          </a:xfrm>
          <a:prstGeom prst="rect">
            <a:avLst/>
          </a:prstGeom>
        </p:spPr>
      </p:pic>
      <p:sp>
        <p:nvSpPr>
          <p:cNvPr id="43" name="Title Placeholder 22">
            <a:extLst>
              <a:ext uri="{FF2B5EF4-FFF2-40B4-BE49-F238E27FC236}">
                <a16:creationId xmlns:a16="http://schemas.microsoft.com/office/drawing/2014/main" id="{D819DAA4-B81B-D048-95D4-65888EC35324}"/>
              </a:ext>
            </a:extLst>
          </p:cNvPr>
          <p:cNvSpPr>
            <a:spLocks noGrp="1"/>
          </p:cNvSpPr>
          <p:nvPr>
            <p:ph type="title" hasCustomPrompt="1"/>
          </p:nvPr>
        </p:nvSpPr>
        <p:spPr>
          <a:xfrm>
            <a:off x="731837" y="630659"/>
            <a:ext cx="10728326" cy="455509"/>
          </a:xfrm>
          <a:prstGeom prst="rect">
            <a:avLst/>
          </a:prstGeom>
        </p:spPr>
        <p:txBody>
          <a:bodyPr vert="horz" wrap="square" lIns="0" tIns="0" rIns="0" bIns="0" rtlCol="0" anchor="ctr">
            <a:spAutoFit/>
          </a:bodyPr>
          <a:lstStyle/>
          <a:p>
            <a:r>
              <a:rPr lang="en-US" dirty="0"/>
              <a:t>This is a headline</a:t>
            </a:r>
          </a:p>
        </p:txBody>
      </p:sp>
      <p:grpSp>
        <p:nvGrpSpPr>
          <p:cNvPr id="45" name="Group 44">
            <a:extLst>
              <a:ext uri="{FF2B5EF4-FFF2-40B4-BE49-F238E27FC236}">
                <a16:creationId xmlns:a16="http://schemas.microsoft.com/office/drawing/2014/main" id="{B9ECA150-7FC3-7B45-A279-815358DB657C}"/>
              </a:ext>
            </a:extLst>
          </p:cNvPr>
          <p:cNvGrpSpPr/>
          <p:nvPr userDrawn="1"/>
        </p:nvGrpSpPr>
        <p:grpSpPr>
          <a:xfrm rot="16200000">
            <a:off x="6061664" y="-6061660"/>
            <a:ext cx="68678" cy="12192005"/>
            <a:chOff x="4713353" y="-1"/>
            <a:chExt cx="73891" cy="6858002"/>
          </a:xfrm>
        </p:grpSpPr>
        <p:sp>
          <p:nvSpPr>
            <p:cNvPr id="46" name="Rectangle 45">
              <a:extLst>
                <a:ext uri="{FF2B5EF4-FFF2-40B4-BE49-F238E27FC236}">
                  <a16:creationId xmlns:a16="http://schemas.microsoft.com/office/drawing/2014/main" id="{EB3531A0-673F-C64C-BF8A-A42B2BDBC35A}"/>
                </a:ext>
              </a:extLst>
            </p:cNvPr>
            <p:cNvSpPr/>
            <p:nvPr userDrawn="1"/>
          </p:nvSpPr>
          <p:spPr>
            <a:xfrm>
              <a:off x="4713353" y="-1"/>
              <a:ext cx="73890" cy="411659"/>
            </a:xfrm>
            <a:prstGeom prst="rect">
              <a:avLst/>
            </a:prstGeom>
            <a:solidFill>
              <a:srgbClr val="245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86D97B87-3190-B747-B95E-593F783F8131}"/>
                </a:ext>
              </a:extLst>
            </p:cNvPr>
            <p:cNvSpPr/>
            <p:nvPr userDrawn="1"/>
          </p:nvSpPr>
          <p:spPr>
            <a:xfrm>
              <a:off x="4713354" y="1089421"/>
              <a:ext cx="73889" cy="3393281"/>
            </a:xfrm>
            <a:prstGeom prst="rect">
              <a:avLst/>
            </a:prstGeom>
            <a:solidFill>
              <a:srgbClr val="30B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FA316659-2791-E848-A7AF-D8164B3CD2B7}"/>
                </a:ext>
              </a:extLst>
            </p:cNvPr>
            <p:cNvSpPr/>
            <p:nvPr userDrawn="1"/>
          </p:nvSpPr>
          <p:spPr>
            <a:xfrm>
              <a:off x="4713354" y="4482703"/>
              <a:ext cx="73889" cy="677762"/>
            </a:xfrm>
            <a:prstGeom prst="rect">
              <a:avLst/>
            </a:prstGeom>
            <a:solidFill>
              <a:srgbClr val="FE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0D2DA73A-00C5-5A44-8880-D46A97AAF1F7}"/>
                </a:ext>
              </a:extLst>
            </p:cNvPr>
            <p:cNvSpPr/>
            <p:nvPr userDrawn="1"/>
          </p:nvSpPr>
          <p:spPr>
            <a:xfrm>
              <a:off x="4713354" y="5160465"/>
              <a:ext cx="73887" cy="1697536"/>
            </a:xfrm>
            <a:prstGeom prst="rect">
              <a:avLst/>
            </a:prstGeom>
            <a:solidFill>
              <a:srgbClr val="0C32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FEEC1A8E-3363-064D-97F0-F7661FC0017B}"/>
                </a:ext>
              </a:extLst>
            </p:cNvPr>
            <p:cNvSpPr/>
            <p:nvPr userDrawn="1"/>
          </p:nvSpPr>
          <p:spPr>
            <a:xfrm>
              <a:off x="4713356" y="411657"/>
              <a:ext cx="73888" cy="6777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0360229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eam Photos | Small">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BD771A0-4162-AF42-A7E2-19E42D407FD2}"/>
              </a:ext>
            </a:extLst>
          </p:cNvPr>
          <p:cNvCxnSpPr/>
          <p:nvPr userDrawn="1"/>
        </p:nvCxnSpPr>
        <p:spPr>
          <a:xfrm>
            <a:off x="731838" y="1811002"/>
            <a:ext cx="349091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Rectangle 6"/>
          <p:cNvSpPr/>
          <p:nvPr userDrawn="1"/>
        </p:nvSpPr>
        <p:spPr>
          <a:xfrm>
            <a:off x="1811337" y="2166939"/>
            <a:ext cx="2411411" cy="10810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sz="quarter" idx="15"/>
          </p:nvPr>
        </p:nvSpPr>
        <p:spPr>
          <a:xfrm>
            <a:off x="731838" y="2166939"/>
            <a:ext cx="1079500" cy="1081086"/>
          </a:xfrm>
          <a:solidFill>
            <a:schemeClr val="bg2"/>
          </a:solidFill>
        </p:spPr>
        <p:txBody>
          <a:bodyPr bIns="503998" anchor="ctr">
            <a:noAutofit/>
          </a:bodyPr>
          <a:lstStyle>
            <a:lvl1pPr algn="ctr">
              <a:buNone/>
              <a:defRPr sz="1200"/>
            </a:lvl1pPr>
          </a:lstStyle>
          <a:p>
            <a:endParaRPr lang="en-US"/>
          </a:p>
        </p:txBody>
      </p:sp>
      <p:sp>
        <p:nvSpPr>
          <p:cNvPr id="6" name="Text Placeholder 5"/>
          <p:cNvSpPr>
            <a:spLocks noGrp="1"/>
          </p:cNvSpPr>
          <p:nvPr>
            <p:ph type="body" sz="quarter" idx="16" hasCustomPrompt="1"/>
          </p:nvPr>
        </p:nvSpPr>
        <p:spPr>
          <a:xfrm>
            <a:off x="1940737" y="2287139"/>
            <a:ext cx="2162487" cy="231602"/>
          </a:xfrm>
        </p:spPr>
        <p:txBody>
          <a:bodyPr wrap="square">
            <a:spAutoFit/>
          </a:bodyPr>
          <a:lstStyle>
            <a:lvl1pPr marL="0" indent="0">
              <a:spcBef>
                <a:spcPts val="0"/>
              </a:spcBef>
              <a:spcAft>
                <a:spcPts val="0"/>
              </a:spcAft>
              <a:buFont typeface="Arial" panose="020B0604020202020204" pitchFamily="34" charset="0"/>
              <a:buNone/>
              <a:defRPr sz="1400" baseline="0">
                <a:solidFill>
                  <a:schemeClr val="bg1"/>
                </a:solidFill>
                <a:latin typeface="+mj-lt"/>
              </a:defRPr>
            </a:lvl1pPr>
          </a:lstStyle>
          <a:p>
            <a:pPr lvl="0"/>
            <a:r>
              <a:rPr lang="en-US" dirty="0"/>
              <a:t>First name Last Name</a:t>
            </a:r>
          </a:p>
        </p:txBody>
      </p:sp>
      <p:sp>
        <p:nvSpPr>
          <p:cNvPr id="22" name="Text Placeholder 5"/>
          <p:cNvSpPr>
            <a:spLocks noGrp="1"/>
          </p:cNvSpPr>
          <p:nvPr>
            <p:ph type="body" sz="quarter" idx="17" hasCustomPrompt="1"/>
          </p:nvPr>
        </p:nvSpPr>
        <p:spPr>
          <a:xfrm>
            <a:off x="1940737" y="2572652"/>
            <a:ext cx="2162487" cy="169277"/>
          </a:xfrm>
        </p:spPr>
        <p:txBody>
          <a:bodyPr/>
          <a:lstStyle>
            <a:lvl1pPr>
              <a:spcBef>
                <a:spcPts val="0"/>
              </a:spcBef>
              <a:spcAft>
                <a:spcPts val="0"/>
              </a:spcAft>
              <a:buNone/>
              <a:defRPr sz="1000" baseline="0">
                <a:solidFill>
                  <a:schemeClr val="bg1"/>
                </a:solidFill>
                <a:latin typeface="+mn-lt"/>
              </a:defRPr>
            </a:lvl1pPr>
          </a:lstStyle>
          <a:p>
            <a:pPr lvl="0"/>
            <a:r>
              <a:rPr lang="en-US" dirty="0"/>
              <a:t>Job Title</a:t>
            </a:r>
          </a:p>
        </p:txBody>
      </p:sp>
      <p:sp>
        <p:nvSpPr>
          <p:cNvPr id="24" name="Text Placeholder 5"/>
          <p:cNvSpPr>
            <a:spLocks noGrp="1"/>
          </p:cNvSpPr>
          <p:nvPr>
            <p:ph type="body" sz="quarter" idx="18" hasCustomPrompt="1"/>
          </p:nvPr>
        </p:nvSpPr>
        <p:spPr>
          <a:xfrm>
            <a:off x="1940737" y="2795840"/>
            <a:ext cx="2162487" cy="338554"/>
          </a:xfrm>
        </p:spPr>
        <p:txBody>
          <a:bodyPr/>
          <a:lstStyle>
            <a:lvl1pPr>
              <a:spcBef>
                <a:spcPts val="0"/>
              </a:spcBef>
              <a:spcAft>
                <a:spcPts val="0"/>
              </a:spcAft>
              <a:buNone/>
              <a:defRPr sz="1000" baseline="0">
                <a:solidFill>
                  <a:schemeClr val="bg1"/>
                </a:solidFill>
                <a:latin typeface="+mn-lt"/>
              </a:defRPr>
            </a:lvl1pPr>
          </a:lstStyle>
          <a:p>
            <a:pPr lvl="0"/>
            <a:r>
              <a:rPr lang="en-US" noProof="0" dirty="0" err="1"/>
              <a:t>name.surename@suse.com</a:t>
            </a:r>
            <a:endParaRPr lang="en-US" noProof="0" dirty="0"/>
          </a:p>
          <a:p>
            <a:pPr lvl="0"/>
            <a:r>
              <a:rPr lang="en-US" noProof="0" dirty="0"/>
              <a:t>+49 123 456 789</a:t>
            </a:r>
          </a:p>
        </p:txBody>
      </p:sp>
      <p:sp>
        <p:nvSpPr>
          <p:cNvPr id="29" name="Picture Placeholder 2"/>
          <p:cNvSpPr>
            <a:spLocks noGrp="1"/>
          </p:cNvSpPr>
          <p:nvPr>
            <p:ph type="pic" sz="quarter" idx="19"/>
          </p:nvPr>
        </p:nvSpPr>
        <p:spPr>
          <a:xfrm>
            <a:off x="732630" y="3608389"/>
            <a:ext cx="1078707" cy="1081086"/>
          </a:xfrm>
          <a:solidFill>
            <a:schemeClr val="bg2"/>
          </a:solidFill>
        </p:spPr>
        <p:txBody>
          <a:bodyPr bIns="503998" anchor="ctr">
            <a:noAutofit/>
          </a:bodyPr>
          <a:lstStyle>
            <a:lvl1pPr algn="ctr">
              <a:buNone/>
              <a:defRPr sz="1200"/>
            </a:lvl1pPr>
          </a:lstStyle>
          <a:p>
            <a:endParaRPr lang="en-US"/>
          </a:p>
        </p:txBody>
      </p:sp>
      <p:sp>
        <p:nvSpPr>
          <p:cNvPr id="34" name="Picture Placeholder 2"/>
          <p:cNvSpPr>
            <a:spLocks noGrp="1"/>
          </p:cNvSpPr>
          <p:nvPr>
            <p:ph type="pic" sz="quarter" idx="23"/>
          </p:nvPr>
        </p:nvSpPr>
        <p:spPr>
          <a:xfrm>
            <a:off x="731838" y="5047164"/>
            <a:ext cx="1080000" cy="1080000"/>
          </a:xfrm>
          <a:solidFill>
            <a:schemeClr val="bg2"/>
          </a:solidFill>
        </p:spPr>
        <p:txBody>
          <a:bodyPr bIns="503998" anchor="ctr">
            <a:noAutofit/>
          </a:bodyPr>
          <a:lstStyle>
            <a:lvl1pPr algn="ctr">
              <a:buNone/>
              <a:defRPr sz="1200"/>
            </a:lvl1pPr>
          </a:lstStyle>
          <a:p>
            <a:endParaRPr lang="en-US"/>
          </a:p>
        </p:txBody>
      </p:sp>
      <p:sp>
        <p:nvSpPr>
          <p:cNvPr id="39" name="Picture Placeholder 2"/>
          <p:cNvSpPr>
            <a:spLocks noGrp="1"/>
          </p:cNvSpPr>
          <p:nvPr>
            <p:ph type="pic" sz="quarter" idx="27"/>
          </p:nvPr>
        </p:nvSpPr>
        <p:spPr>
          <a:xfrm>
            <a:off x="4351647" y="2166939"/>
            <a:ext cx="1080000" cy="1080000"/>
          </a:xfrm>
          <a:solidFill>
            <a:schemeClr val="bg2"/>
          </a:solidFill>
        </p:spPr>
        <p:txBody>
          <a:bodyPr bIns="503998" anchor="ctr">
            <a:noAutofit/>
          </a:bodyPr>
          <a:lstStyle>
            <a:lvl1pPr algn="ctr">
              <a:buNone/>
              <a:defRPr sz="1200"/>
            </a:lvl1pPr>
          </a:lstStyle>
          <a:p>
            <a:endParaRPr lang="en-US"/>
          </a:p>
        </p:txBody>
      </p:sp>
      <p:sp>
        <p:nvSpPr>
          <p:cNvPr id="44" name="Rectangle 43">
            <a:extLst>
              <a:ext uri="{FF2B5EF4-FFF2-40B4-BE49-F238E27FC236}">
                <a16:creationId xmlns:a16="http://schemas.microsoft.com/office/drawing/2014/main" id="{86FE5668-D381-A943-8EB5-CDF43C036E1C}"/>
              </a:ext>
            </a:extLst>
          </p:cNvPr>
          <p:cNvSpPr/>
          <p:nvPr userDrawn="1"/>
        </p:nvSpPr>
        <p:spPr>
          <a:xfrm>
            <a:off x="1811337" y="3608389"/>
            <a:ext cx="2411411" cy="10810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Placeholder 5">
            <a:extLst>
              <a:ext uri="{FF2B5EF4-FFF2-40B4-BE49-F238E27FC236}">
                <a16:creationId xmlns:a16="http://schemas.microsoft.com/office/drawing/2014/main" id="{FDAA05B5-C592-6E42-80FC-2545BFCB349C}"/>
              </a:ext>
            </a:extLst>
          </p:cNvPr>
          <p:cNvSpPr>
            <a:spLocks noGrp="1"/>
          </p:cNvSpPr>
          <p:nvPr>
            <p:ph type="body" sz="quarter" idx="31" hasCustomPrompt="1"/>
          </p:nvPr>
        </p:nvSpPr>
        <p:spPr>
          <a:xfrm>
            <a:off x="1940737" y="3733164"/>
            <a:ext cx="2162487" cy="231602"/>
          </a:xfrm>
        </p:spPr>
        <p:txBody>
          <a:bodyPr wrap="square">
            <a:spAutoFit/>
          </a:bodyPr>
          <a:lstStyle>
            <a:lvl1pPr marL="0" indent="0">
              <a:spcBef>
                <a:spcPts val="0"/>
              </a:spcBef>
              <a:spcAft>
                <a:spcPts val="0"/>
              </a:spcAft>
              <a:buFont typeface="Arial" panose="020B0604020202020204" pitchFamily="34" charset="0"/>
              <a:buNone/>
              <a:defRPr sz="1400" baseline="0">
                <a:solidFill>
                  <a:schemeClr val="bg1"/>
                </a:solidFill>
                <a:latin typeface="+mj-lt"/>
              </a:defRPr>
            </a:lvl1pPr>
          </a:lstStyle>
          <a:p>
            <a:pPr lvl="0"/>
            <a:r>
              <a:rPr lang="en-US" dirty="0"/>
              <a:t>First name Last Name</a:t>
            </a:r>
          </a:p>
        </p:txBody>
      </p:sp>
      <p:sp>
        <p:nvSpPr>
          <p:cNvPr id="47" name="Text Placeholder 5">
            <a:extLst>
              <a:ext uri="{FF2B5EF4-FFF2-40B4-BE49-F238E27FC236}">
                <a16:creationId xmlns:a16="http://schemas.microsoft.com/office/drawing/2014/main" id="{A9AE1183-D579-174B-9D84-5245C493B758}"/>
              </a:ext>
            </a:extLst>
          </p:cNvPr>
          <p:cNvSpPr>
            <a:spLocks noGrp="1"/>
          </p:cNvSpPr>
          <p:nvPr>
            <p:ph type="body" sz="quarter" idx="32" hasCustomPrompt="1"/>
          </p:nvPr>
        </p:nvSpPr>
        <p:spPr>
          <a:xfrm>
            <a:off x="1940737" y="4018677"/>
            <a:ext cx="2162487" cy="169277"/>
          </a:xfrm>
        </p:spPr>
        <p:txBody>
          <a:bodyPr/>
          <a:lstStyle>
            <a:lvl1pPr>
              <a:spcBef>
                <a:spcPts val="0"/>
              </a:spcBef>
              <a:spcAft>
                <a:spcPts val="0"/>
              </a:spcAft>
              <a:buNone/>
              <a:defRPr sz="1000" baseline="0">
                <a:solidFill>
                  <a:schemeClr val="bg1"/>
                </a:solidFill>
                <a:latin typeface="+mn-lt"/>
              </a:defRPr>
            </a:lvl1pPr>
          </a:lstStyle>
          <a:p>
            <a:pPr lvl="0"/>
            <a:r>
              <a:rPr lang="en-US" dirty="0"/>
              <a:t>Job Title</a:t>
            </a:r>
          </a:p>
        </p:txBody>
      </p:sp>
      <p:sp>
        <p:nvSpPr>
          <p:cNvPr id="48" name="Text Placeholder 5">
            <a:extLst>
              <a:ext uri="{FF2B5EF4-FFF2-40B4-BE49-F238E27FC236}">
                <a16:creationId xmlns:a16="http://schemas.microsoft.com/office/drawing/2014/main" id="{2379BFFE-E70F-7644-8A23-40284CD46737}"/>
              </a:ext>
            </a:extLst>
          </p:cNvPr>
          <p:cNvSpPr>
            <a:spLocks noGrp="1"/>
          </p:cNvSpPr>
          <p:nvPr>
            <p:ph type="body" sz="quarter" idx="33" hasCustomPrompt="1"/>
          </p:nvPr>
        </p:nvSpPr>
        <p:spPr>
          <a:xfrm>
            <a:off x="1940737" y="4241865"/>
            <a:ext cx="2162487" cy="338554"/>
          </a:xfrm>
        </p:spPr>
        <p:txBody>
          <a:bodyPr/>
          <a:lstStyle>
            <a:lvl1pPr>
              <a:spcBef>
                <a:spcPts val="0"/>
              </a:spcBef>
              <a:spcAft>
                <a:spcPts val="0"/>
              </a:spcAft>
              <a:buNone/>
              <a:defRPr sz="1000" baseline="0">
                <a:solidFill>
                  <a:schemeClr val="bg1"/>
                </a:solidFill>
                <a:latin typeface="+mn-lt"/>
              </a:defRPr>
            </a:lvl1pPr>
          </a:lstStyle>
          <a:p>
            <a:pPr lvl="0"/>
            <a:r>
              <a:rPr lang="en-US" noProof="0" dirty="0" err="1"/>
              <a:t>name.surename@suse.com</a:t>
            </a:r>
            <a:endParaRPr lang="en-US" noProof="0" dirty="0"/>
          </a:p>
          <a:p>
            <a:pPr lvl="0"/>
            <a:r>
              <a:rPr lang="en-US" noProof="0" dirty="0"/>
              <a:t>+49 123 456 789</a:t>
            </a:r>
          </a:p>
        </p:txBody>
      </p:sp>
      <p:sp>
        <p:nvSpPr>
          <p:cNvPr id="49" name="Rectangle 48">
            <a:extLst>
              <a:ext uri="{FF2B5EF4-FFF2-40B4-BE49-F238E27FC236}">
                <a16:creationId xmlns:a16="http://schemas.microsoft.com/office/drawing/2014/main" id="{DED51072-C470-564D-A995-C548C57BB592}"/>
              </a:ext>
            </a:extLst>
          </p:cNvPr>
          <p:cNvSpPr/>
          <p:nvPr userDrawn="1"/>
        </p:nvSpPr>
        <p:spPr>
          <a:xfrm>
            <a:off x="1811337" y="5047164"/>
            <a:ext cx="2411411" cy="10810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Placeholder 5">
            <a:extLst>
              <a:ext uri="{FF2B5EF4-FFF2-40B4-BE49-F238E27FC236}">
                <a16:creationId xmlns:a16="http://schemas.microsoft.com/office/drawing/2014/main" id="{060DFA1A-67F0-6E45-B7CB-0AAE07B6ED26}"/>
              </a:ext>
            </a:extLst>
          </p:cNvPr>
          <p:cNvSpPr>
            <a:spLocks noGrp="1"/>
          </p:cNvSpPr>
          <p:nvPr>
            <p:ph type="body" sz="quarter" idx="34" hasCustomPrompt="1"/>
          </p:nvPr>
        </p:nvSpPr>
        <p:spPr>
          <a:xfrm>
            <a:off x="1940737" y="5179189"/>
            <a:ext cx="2162487" cy="231602"/>
          </a:xfrm>
        </p:spPr>
        <p:txBody>
          <a:bodyPr wrap="square">
            <a:spAutoFit/>
          </a:bodyPr>
          <a:lstStyle>
            <a:lvl1pPr marL="0" indent="0">
              <a:spcBef>
                <a:spcPts val="0"/>
              </a:spcBef>
              <a:spcAft>
                <a:spcPts val="0"/>
              </a:spcAft>
              <a:buFont typeface="Arial" panose="020B0604020202020204" pitchFamily="34" charset="0"/>
              <a:buNone/>
              <a:defRPr sz="1400" baseline="0">
                <a:solidFill>
                  <a:schemeClr val="bg1"/>
                </a:solidFill>
                <a:latin typeface="+mj-lt"/>
              </a:defRPr>
            </a:lvl1pPr>
          </a:lstStyle>
          <a:p>
            <a:pPr lvl="0"/>
            <a:r>
              <a:rPr lang="en-US" dirty="0"/>
              <a:t>First name Last Name</a:t>
            </a:r>
          </a:p>
        </p:txBody>
      </p:sp>
      <p:sp>
        <p:nvSpPr>
          <p:cNvPr id="51" name="Text Placeholder 5">
            <a:extLst>
              <a:ext uri="{FF2B5EF4-FFF2-40B4-BE49-F238E27FC236}">
                <a16:creationId xmlns:a16="http://schemas.microsoft.com/office/drawing/2014/main" id="{4A05ED43-E7D0-7248-9C39-A6E15C41DF6D}"/>
              </a:ext>
            </a:extLst>
          </p:cNvPr>
          <p:cNvSpPr>
            <a:spLocks noGrp="1"/>
          </p:cNvSpPr>
          <p:nvPr>
            <p:ph type="body" sz="quarter" idx="35" hasCustomPrompt="1"/>
          </p:nvPr>
        </p:nvSpPr>
        <p:spPr>
          <a:xfrm>
            <a:off x="1940737" y="5464702"/>
            <a:ext cx="2162487" cy="169277"/>
          </a:xfrm>
        </p:spPr>
        <p:txBody>
          <a:bodyPr/>
          <a:lstStyle>
            <a:lvl1pPr>
              <a:spcBef>
                <a:spcPts val="0"/>
              </a:spcBef>
              <a:spcAft>
                <a:spcPts val="0"/>
              </a:spcAft>
              <a:buNone/>
              <a:defRPr sz="1000" baseline="0">
                <a:solidFill>
                  <a:schemeClr val="bg1"/>
                </a:solidFill>
                <a:latin typeface="+mn-lt"/>
              </a:defRPr>
            </a:lvl1pPr>
          </a:lstStyle>
          <a:p>
            <a:pPr lvl="0"/>
            <a:r>
              <a:rPr lang="en-US" dirty="0"/>
              <a:t>Job Title</a:t>
            </a:r>
          </a:p>
        </p:txBody>
      </p:sp>
      <p:sp>
        <p:nvSpPr>
          <p:cNvPr id="52" name="Text Placeholder 5">
            <a:extLst>
              <a:ext uri="{FF2B5EF4-FFF2-40B4-BE49-F238E27FC236}">
                <a16:creationId xmlns:a16="http://schemas.microsoft.com/office/drawing/2014/main" id="{9D142D52-B588-B242-BEEE-80954D89F493}"/>
              </a:ext>
            </a:extLst>
          </p:cNvPr>
          <p:cNvSpPr>
            <a:spLocks noGrp="1"/>
          </p:cNvSpPr>
          <p:nvPr>
            <p:ph type="body" sz="quarter" idx="36" hasCustomPrompt="1"/>
          </p:nvPr>
        </p:nvSpPr>
        <p:spPr>
          <a:xfrm>
            <a:off x="1940737" y="5687890"/>
            <a:ext cx="2162487" cy="338554"/>
          </a:xfrm>
        </p:spPr>
        <p:txBody>
          <a:bodyPr/>
          <a:lstStyle>
            <a:lvl1pPr>
              <a:spcBef>
                <a:spcPts val="0"/>
              </a:spcBef>
              <a:spcAft>
                <a:spcPts val="0"/>
              </a:spcAft>
              <a:buNone/>
              <a:defRPr sz="1000" baseline="0">
                <a:solidFill>
                  <a:schemeClr val="bg1"/>
                </a:solidFill>
                <a:latin typeface="+mn-lt"/>
              </a:defRPr>
            </a:lvl1pPr>
          </a:lstStyle>
          <a:p>
            <a:pPr lvl="0"/>
            <a:r>
              <a:rPr lang="en-US" noProof="0" dirty="0" err="1"/>
              <a:t>name.surename@suse.com</a:t>
            </a:r>
            <a:endParaRPr lang="en-US" noProof="0" dirty="0"/>
          </a:p>
          <a:p>
            <a:pPr lvl="0"/>
            <a:r>
              <a:rPr lang="en-US" noProof="0" dirty="0"/>
              <a:t>+49 123 456 789</a:t>
            </a:r>
          </a:p>
        </p:txBody>
      </p:sp>
      <p:sp>
        <p:nvSpPr>
          <p:cNvPr id="53" name="Picture Placeholder 2">
            <a:extLst>
              <a:ext uri="{FF2B5EF4-FFF2-40B4-BE49-F238E27FC236}">
                <a16:creationId xmlns:a16="http://schemas.microsoft.com/office/drawing/2014/main" id="{C15D9CA6-2E5A-E04E-8F48-393E3C67483A}"/>
              </a:ext>
            </a:extLst>
          </p:cNvPr>
          <p:cNvSpPr>
            <a:spLocks noGrp="1"/>
          </p:cNvSpPr>
          <p:nvPr>
            <p:ph type="pic" sz="quarter" idx="37"/>
          </p:nvPr>
        </p:nvSpPr>
        <p:spPr>
          <a:xfrm>
            <a:off x="4351647" y="3608389"/>
            <a:ext cx="1080000" cy="1080000"/>
          </a:xfrm>
          <a:solidFill>
            <a:schemeClr val="bg2"/>
          </a:solidFill>
        </p:spPr>
        <p:txBody>
          <a:bodyPr bIns="503998" anchor="ctr">
            <a:noAutofit/>
          </a:bodyPr>
          <a:lstStyle>
            <a:lvl1pPr algn="ctr">
              <a:buNone/>
              <a:defRPr sz="1200"/>
            </a:lvl1pPr>
          </a:lstStyle>
          <a:p>
            <a:endParaRPr lang="en-US"/>
          </a:p>
        </p:txBody>
      </p:sp>
      <p:sp>
        <p:nvSpPr>
          <p:cNvPr id="54" name="Picture Placeholder 2">
            <a:extLst>
              <a:ext uri="{FF2B5EF4-FFF2-40B4-BE49-F238E27FC236}">
                <a16:creationId xmlns:a16="http://schemas.microsoft.com/office/drawing/2014/main" id="{21C53622-9EFF-7F44-9879-2A2BAA24917D}"/>
              </a:ext>
            </a:extLst>
          </p:cNvPr>
          <p:cNvSpPr>
            <a:spLocks noGrp="1"/>
          </p:cNvSpPr>
          <p:nvPr>
            <p:ph type="pic" sz="quarter" idx="38"/>
          </p:nvPr>
        </p:nvSpPr>
        <p:spPr>
          <a:xfrm>
            <a:off x="4351647" y="5048251"/>
            <a:ext cx="1080000" cy="1080000"/>
          </a:xfrm>
          <a:solidFill>
            <a:schemeClr val="bg2"/>
          </a:solidFill>
        </p:spPr>
        <p:txBody>
          <a:bodyPr bIns="503998" anchor="ctr">
            <a:noAutofit/>
          </a:bodyPr>
          <a:lstStyle>
            <a:lvl1pPr algn="ctr">
              <a:buNone/>
              <a:defRPr sz="1200"/>
            </a:lvl1pPr>
          </a:lstStyle>
          <a:p>
            <a:endParaRPr lang="en-US"/>
          </a:p>
        </p:txBody>
      </p:sp>
      <p:sp>
        <p:nvSpPr>
          <p:cNvPr id="55" name="Rectangle 54">
            <a:extLst>
              <a:ext uri="{FF2B5EF4-FFF2-40B4-BE49-F238E27FC236}">
                <a16:creationId xmlns:a16="http://schemas.microsoft.com/office/drawing/2014/main" id="{D6A0A0D9-4F63-1347-A485-D48CB5FCE08E}"/>
              </a:ext>
            </a:extLst>
          </p:cNvPr>
          <p:cNvSpPr/>
          <p:nvPr userDrawn="1"/>
        </p:nvSpPr>
        <p:spPr>
          <a:xfrm>
            <a:off x="5431647" y="2166939"/>
            <a:ext cx="2411411" cy="10810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Placeholder 5">
            <a:extLst>
              <a:ext uri="{FF2B5EF4-FFF2-40B4-BE49-F238E27FC236}">
                <a16:creationId xmlns:a16="http://schemas.microsoft.com/office/drawing/2014/main" id="{1FE73530-0F23-7C47-B980-CB5D4FC30383}"/>
              </a:ext>
            </a:extLst>
          </p:cNvPr>
          <p:cNvSpPr>
            <a:spLocks noGrp="1"/>
          </p:cNvSpPr>
          <p:nvPr>
            <p:ph type="body" sz="quarter" idx="39" hasCustomPrompt="1"/>
          </p:nvPr>
        </p:nvSpPr>
        <p:spPr>
          <a:xfrm>
            <a:off x="5567227" y="2287139"/>
            <a:ext cx="2162487" cy="231602"/>
          </a:xfrm>
        </p:spPr>
        <p:txBody>
          <a:bodyPr wrap="square">
            <a:spAutoFit/>
          </a:bodyPr>
          <a:lstStyle>
            <a:lvl1pPr marL="0" indent="0">
              <a:spcBef>
                <a:spcPts val="0"/>
              </a:spcBef>
              <a:spcAft>
                <a:spcPts val="0"/>
              </a:spcAft>
              <a:buFont typeface="Arial" panose="020B0604020202020204" pitchFamily="34" charset="0"/>
              <a:buNone/>
              <a:defRPr sz="1400" baseline="0">
                <a:solidFill>
                  <a:schemeClr val="bg1"/>
                </a:solidFill>
                <a:latin typeface="+mj-lt"/>
              </a:defRPr>
            </a:lvl1pPr>
          </a:lstStyle>
          <a:p>
            <a:pPr lvl="0"/>
            <a:r>
              <a:rPr lang="en-US" dirty="0"/>
              <a:t>First name Last Name</a:t>
            </a:r>
          </a:p>
        </p:txBody>
      </p:sp>
      <p:sp>
        <p:nvSpPr>
          <p:cNvPr id="57" name="Text Placeholder 5">
            <a:extLst>
              <a:ext uri="{FF2B5EF4-FFF2-40B4-BE49-F238E27FC236}">
                <a16:creationId xmlns:a16="http://schemas.microsoft.com/office/drawing/2014/main" id="{2C20F2BC-7D0A-9C41-A26D-FF2723EDE56A}"/>
              </a:ext>
            </a:extLst>
          </p:cNvPr>
          <p:cNvSpPr>
            <a:spLocks noGrp="1"/>
          </p:cNvSpPr>
          <p:nvPr>
            <p:ph type="body" sz="quarter" idx="40" hasCustomPrompt="1"/>
          </p:nvPr>
        </p:nvSpPr>
        <p:spPr>
          <a:xfrm>
            <a:off x="5567227" y="2572652"/>
            <a:ext cx="2162487" cy="169277"/>
          </a:xfrm>
        </p:spPr>
        <p:txBody>
          <a:bodyPr/>
          <a:lstStyle>
            <a:lvl1pPr>
              <a:spcBef>
                <a:spcPts val="0"/>
              </a:spcBef>
              <a:spcAft>
                <a:spcPts val="0"/>
              </a:spcAft>
              <a:buNone/>
              <a:defRPr sz="1000" baseline="0">
                <a:solidFill>
                  <a:schemeClr val="bg1"/>
                </a:solidFill>
                <a:latin typeface="+mn-lt"/>
              </a:defRPr>
            </a:lvl1pPr>
          </a:lstStyle>
          <a:p>
            <a:pPr lvl="0"/>
            <a:r>
              <a:rPr lang="en-US" dirty="0"/>
              <a:t>Job Title</a:t>
            </a:r>
          </a:p>
        </p:txBody>
      </p:sp>
      <p:sp>
        <p:nvSpPr>
          <p:cNvPr id="58" name="Text Placeholder 5">
            <a:extLst>
              <a:ext uri="{FF2B5EF4-FFF2-40B4-BE49-F238E27FC236}">
                <a16:creationId xmlns:a16="http://schemas.microsoft.com/office/drawing/2014/main" id="{F73FE073-C169-1C42-A33B-4CDA6E8F5BE0}"/>
              </a:ext>
            </a:extLst>
          </p:cNvPr>
          <p:cNvSpPr>
            <a:spLocks noGrp="1"/>
          </p:cNvSpPr>
          <p:nvPr>
            <p:ph type="body" sz="quarter" idx="41" hasCustomPrompt="1"/>
          </p:nvPr>
        </p:nvSpPr>
        <p:spPr>
          <a:xfrm>
            <a:off x="5567227" y="2795840"/>
            <a:ext cx="2162487" cy="338554"/>
          </a:xfrm>
        </p:spPr>
        <p:txBody>
          <a:bodyPr/>
          <a:lstStyle>
            <a:lvl1pPr>
              <a:spcBef>
                <a:spcPts val="0"/>
              </a:spcBef>
              <a:spcAft>
                <a:spcPts val="0"/>
              </a:spcAft>
              <a:buNone/>
              <a:defRPr sz="1000" baseline="0">
                <a:solidFill>
                  <a:schemeClr val="bg1"/>
                </a:solidFill>
                <a:latin typeface="+mn-lt"/>
              </a:defRPr>
            </a:lvl1pPr>
          </a:lstStyle>
          <a:p>
            <a:pPr lvl="0"/>
            <a:r>
              <a:rPr lang="en-US" noProof="0" dirty="0" err="1"/>
              <a:t>name.surename@suse.com</a:t>
            </a:r>
            <a:endParaRPr lang="en-US" noProof="0" dirty="0"/>
          </a:p>
          <a:p>
            <a:pPr lvl="0"/>
            <a:r>
              <a:rPr lang="en-US" noProof="0" dirty="0"/>
              <a:t>+49 123 456 789</a:t>
            </a:r>
          </a:p>
        </p:txBody>
      </p:sp>
      <p:sp>
        <p:nvSpPr>
          <p:cNvPr id="59" name="Rectangle 58">
            <a:extLst>
              <a:ext uri="{FF2B5EF4-FFF2-40B4-BE49-F238E27FC236}">
                <a16:creationId xmlns:a16="http://schemas.microsoft.com/office/drawing/2014/main" id="{4ACB98DF-9B1C-FF48-8093-AB8D801C3965}"/>
              </a:ext>
            </a:extLst>
          </p:cNvPr>
          <p:cNvSpPr/>
          <p:nvPr userDrawn="1"/>
        </p:nvSpPr>
        <p:spPr>
          <a:xfrm>
            <a:off x="5431646" y="3608389"/>
            <a:ext cx="2411411" cy="1075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Placeholder 5">
            <a:extLst>
              <a:ext uri="{FF2B5EF4-FFF2-40B4-BE49-F238E27FC236}">
                <a16:creationId xmlns:a16="http://schemas.microsoft.com/office/drawing/2014/main" id="{8B803A65-AD20-5F4F-915B-BE35709930A4}"/>
              </a:ext>
            </a:extLst>
          </p:cNvPr>
          <p:cNvSpPr>
            <a:spLocks noGrp="1"/>
          </p:cNvSpPr>
          <p:nvPr>
            <p:ph type="body" sz="quarter" idx="42" hasCustomPrompt="1"/>
          </p:nvPr>
        </p:nvSpPr>
        <p:spPr>
          <a:xfrm>
            <a:off x="5567227" y="3733164"/>
            <a:ext cx="2162487" cy="231602"/>
          </a:xfrm>
        </p:spPr>
        <p:txBody>
          <a:bodyPr wrap="square">
            <a:spAutoFit/>
          </a:bodyPr>
          <a:lstStyle>
            <a:lvl1pPr marL="0" indent="0">
              <a:spcBef>
                <a:spcPts val="0"/>
              </a:spcBef>
              <a:spcAft>
                <a:spcPts val="0"/>
              </a:spcAft>
              <a:buFont typeface="Arial" panose="020B0604020202020204" pitchFamily="34" charset="0"/>
              <a:buNone/>
              <a:defRPr sz="1400" baseline="0">
                <a:solidFill>
                  <a:schemeClr val="bg1"/>
                </a:solidFill>
                <a:latin typeface="+mj-lt"/>
              </a:defRPr>
            </a:lvl1pPr>
          </a:lstStyle>
          <a:p>
            <a:pPr lvl="0"/>
            <a:r>
              <a:rPr lang="en-US" dirty="0"/>
              <a:t>First name Last Name</a:t>
            </a:r>
          </a:p>
        </p:txBody>
      </p:sp>
      <p:sp>
        <p:nvSpPr>
          <p:cNvPr id="61" name="Text Placeholder 5">
            <a:extLst>
              <a:ext uri="{FF2B5EF4-FFF2-40B4-BE49-F238E27FC236}">
                <a16:creationId xmlns:a16="http://schemas.microsoft.com/office/drawing/2014/main" id="{37DB8250-C63D-8142-BD2B-A67471689878}"/>
              </a:ext>
            </a:extLst>
          </p:cNvPr>
          <p:cNvSpPr>
            <a:spLocks noGrp="1"/>
          </p:cNvSpPr>
          <p:nvPr>
            <p:ph type="body" sz="quarter" idx="43" hasCustomPrompt="1"/>
          </p:nvPr>
        </p:nvSpPr>
        <p:spPr>
          <a:xfrm>
            <a:off x="5567227" y="4018677"/>
            <a:ext cx="2162487" cy="169277"/>
          </a:xfrm>
        </p:spPr>
        <p:txBody>
          <a:bodyPr/>
          <a:lstStyle>
            <a:lvl1pPr>
              <a:spcBef>
                <a:spcPts val="0"/>
              </a:spcBef>
              <a:spcAft>
                <a:spcPts val="0"/>
              </a:spcAft>
              <a:buNone/>
              <a:defRPr sz="1000" baseline="0">
                <a:solidFill>
                  <a:schemeClr val="bg1"/>
                </a:solidFill>
                <a:latin typeface="+mn-lt"/>
              </a:defRPr>
            </a:lvl1pPr>
          </a:lstStyle>
          <a:p>
            <a:pPr lvl="0"/>
            <a:r>
              <a:rPr lang="en-US" dirty="0"/>
              <a:t>Job Title</a:t>
            </a:r>
          </a:p>
        </p:txBody>
      </p:sp>
      <p:sp>
        <p:nvSpPr>
          <p:cNvPr id="62" name="Text Placeholder 5">
            <a:extLst>
              <a:ext uri="{FF2B5EF4-FFF2-40B4-BE49-F238E27FC236}">
                <a16:creationId xmlns:a16="http://schemas.microsoft.com/office/drawing/2014/main" id="{F55826CD-F145-FC46-A4A8-3209D7BDAACA}"/>
              </a:ext>
            </a:extLst>
          </p:cNvPr>
          <p:cNvSpPr>
            <a:spLocks noGrp="1"/>
          </p:cNvSpPr>
          <p:nvPr>
            <p:ph type="body" sz="quarter" idx="44" hasCustomPrompt="1"/>
          </p:nvPr>
        </p:nvSpPr>
        <p:spPr>
          <a:xfrm>
            <a:off x="5567227" y="4241865"/>
            <a:ext cx="2162487" cy="338554"/>
          </a:xfrm>
        </p:spPr>
        <p:txBody>
          <a:bodyPr/>
          <a:lstStyle>
            <a:lvl1pPr>
              <a:spcBef>
                <a:spcPts val="0"/>
              </a:spcBef>
              <a:spcAft>
                <a:spcPts val="0"/>
              </a:spcAft>
              <a:buNone/>
              <a:defRPr sz="1000" baseline="0">
                <a:solidFill>
                  <a:schemeClr val="bg1"/>
                </a:solidFill>
                <a:latin typeface="+mn-lt"/>
              </a:defRPr>
            </a:lvl1pPr>
          </a:lstStyle>
          <a:p>
            <a:pPr lvl="0"/>
            <a:r>
              <a:rPr lang="en-US" noProof="0" dirty="0" err="1"/>
              <a:t>name.surename@suse.com</a:t>
            </a:r>
            <a:endParaRPr lang="en-US" noProof="0" dirty="0"/>
          </a:p>
          <a:p>
            <a:pPr lvl="0"/>
            <a:r>
              <a:rPr lang="en-US" noProof="0" dirty="0"/>
              <a:t>+49 123 456 789</a:t>
            </a:r>
          </a:p>
        </p:txBody>
      </p:sp>
      <p:sp>
        <p:nvSpPr>
          <p:cNvPr id="63" name="Rectangle 62">
            <a:extLst>
              <a:ext uri="{FF2B5EF4-FFF2-40B4-BE49-F238E27FC236}">
                <a16:creationId xmlns:a16="http://schemas.microsoft.com/office/drawing/2014/main" id="{84453EF9-715F-C54A-AE6F-44306514D06B}"/>
              </a:ext>
            </a:extLst>
          </p:cNvPr>
          <p:cNvSpPr/>
          <p:nvPr userDrawn="1"/>
        </p:nvSpPr>
        <p:spPr>
          <a:xfrm>
            <a:off x="5431647" y="5048251"/>
            <a:ext cx="2414588" cy="10810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Placeholder 5">
            <a:extLst>
              <a:ext uri="{FF2B5EF4-FFF2-40B4-BE49-F238E27FC236}">
                <a16:creationId xmlns:a16="http://schemas.microsoft.com/office/drawing/2014/main" id="{6C0B919D-90D3-3642-AC62-00F989DE8233}"/>
              </a:ext>
            </a:extLst>
          </p:cNvPr>
          <p:cNvSpPr>
            <a:spLocks noGrp="1"/>
          </p:cNvSpPr>
          <p:nvPr>
            <p:ph type="body" sz="quarter" idx="45" hasCustomPrompt="1"/>
          </p:nvPr>
        </p:nvSpPr>
        <p:spPr>
          <a:xfrm>
            <a:off x="5567227" y="5179189"/>
            <a:ext cx="2162487" cy="231602"/>
          </a:xfrm>
        </p:spPr>
        <p:txBody>
          <a:bodyPr wrap="square">
            <a:spAutoFit/>
          </a:bodyPr>
          <a:lstStyle>
            <a:lvl1pPr marL="0" indent="0">
              <a:spcBef>
                <a:spcPts val="0"/>
              </a:spcBef>
              <a:spcAft>
                <a:spcPts val="0"/>
              </a:spcAft>
              <a:buFont typeface="Arial" panose="020B0604020202020204" pitchFamily="34" charset="0"/>
              <a:buNone/>
              <a:defRPr sz="1400" baseline="0">
                <a:solidFill>
                  <a:schemeClr val="bg1"/>
                </a:solidFill>
                <a:latin typeface="+mj-lt"/>
              </a:defRPr>
            </a:lvl1pPr>
          </a:lstStyle>
          <a:p>
            <a:pPr lvl="0"/>
            <a:r>
              <a:rPr lang="en-US" dirty="0"/>
              <a:t>First name Last Name</a:t>
            </a:r>
          </a:p>
        </p:txBody>
      </p:sp>
      <p:sp>
        <p:nvSpPr>
          <p:cNvPr id="65" name="Text Placeholder 5">
            <a:extLst>
              <a:ext uri="{FF2B5EF4-FFF2-40B4-BE49-F238E27FC236}">
                <a16:creationId xmlns:a16="http://schemas.microsoft.com/office/drawing/2014/main" id="{AA8DAEC8-1BE6-774C-816B-D7F36321B362}"/>
              </a:ext>
            </a:extLst>
          </p:cNvPr>
          <p:cNvSpPr>
            <a:spLocks noGrp="1"/>
          </p:cNvSpPr>
          <p:nvPr>
            <p:ph type="body" sz="quarter" idx="46" hasCustomPrompt="1"/>
          </p:nvPr>
        </p:nvSpPr>
        <p:spPr>
          <a:xfrm>
            <a:off x="5567227" y="5464702"/>
            <a:ext cx="2162487" cy="169277"/>
          </a:xfrm>
        </p:spPr>
        <p:txBody>
          <a:bodyPr/>
          <a:lstStyle>
            <a:lvl1pPr>
              <a:spcBef>
                <a:spcPts val="0"/>
              </a:spcBef>
              <a:spcAft>
                <a:spcPts val="0"/>
              </a:spcAft>
              <a:buNone/>
              <a:defRPr sz="1000" baseline="0">
                <a:solidFill>
                  <a:schemeClr val="bg1"/>
                </a:solidFill>
                <a:latin typeface="+mn-lt"/>
              </a:defRPr>
            </a:lvl1pPr>
          </a:lstStyle>
          <a:p>
            <a:pPr lvl="0"/>
            <a:r>
              <a:rPr lang="en-US" dirty="0"/>
              <a:t>Job Title</a:t>
            </a:r>
          </a:p>
        </p:txBody>
      </p:sp>
      <p:sp>
        <p:nvSpPr>
          <p:cNvPr id="66" name="Text Placeholder 5">
            <a:extLst>
              <a:ext uri="{FF2B5EF4-FFF2-40B4-BE49-F238E27FC236}">
                <a16:creationId xmlns:a16="http://schemas.microsoft.com/office/drawing/2014/main" id="{2794AB15-E47B-F842-BBE7-B0E71B2EDBFF}"/>
              </a:ext>
            </a:extLst>
          </p:cNvPr>
          <p:cNvSpPr>
            <a:spLocks noGrp="1"/>
          </p:cNvSpPr>
          <p:nvPr>
            <p:ph type="body" sz="quarter" idx="47" hasCustomPrompt="1"/>
          </p:nvPr>
        </p:nvSpPr>
        <p:spPr>
          <a:xfrm>
            <a:off x="5567227" y="5687890"/>
            <a:ext cx="2162487" cy="338554"/>
          </a:xfrm>
        </p:spPr>
        <p:txBody>
          <a:bodyPr/>
          <a:lstStyle>
            <a:lvl1pPr>
              <a:spcBef>
                <a:spcPts val="0"/>
              </a:spcBef>
              <a:spcAft>
                <a:spcPts val="0"/>
              </a:spcAft>
              <a:buNone/>
              <a:defRPr sz="1000" baseline="0">
                <a:solidFill>
                  <a:schemeClr val="bg1"/>
                </a:solidFill>
                <a:latin typeface="+mn-lt"/>
              </a:defRPr>
            </a:lvl1pPr>
          </a:lstStyle>
          <a:p>
            <a:pPr lvl="0"/>
            <a:r>
              <a:rPr lang="en-US" noProof="0" dirty="0" err="1"/>
              <a:t>name.surename@suse.com</a:t>
            </a:r>
            <a:endParaRPr lang="en-US" noProof="0" dirty="0"/>
          </a:p>
          <a:p>
            <a:pPr lvl="0"/>
            <a:r>
              <a:rPr lang="en-US" noProof="0" dirty="0"/>
              <a:t>+49 123 456 789</a:t>
            </a:r>
          </a:p>
        </p:txBody>
      </p:sp>
      <p:sp>
        <p:nvSpPr>
          <p:cNvPr id="67" name="Picture Placeholder 2">
            <a:extLst>
              <a:ext uri="{FF2B5EF4-FFF2-40B4-BE49-F238E27FC236}">
                <a16:creationId xmlns:a16="http://schemas.microsoft.com/office/drawing/2014/main" id="{406585DE-F3A7-B74B-9B09-055E0913B231}"/>
              </a:ext>
            </a:extLst>
          </p:cNvPr>
          <p:cNvSpPr>
            <a:spLocks noGrp="1"/>
          </p:cNvSpPr>
          <p:nvPr>
            <p:ph type="pic" sz="quarter" idx="48"/>
          </p:nvPr>
        </p:nvSpPr>
        <p:spPr>
          <a:xfrm>
            <a:off x="7963194" y="2166939"/>
            <a:ext cx="1080000" cy="1080000"/>
          </a:xfrm>
          <a:solidFill>
            <a:schemeClr val="bg2"/>
          </a:solidFill>
        </p:spPr>
        <p:txBody>
          <a:bodyPr bIns="503998" anchor="ctr">
            <a:noAutofit/>
          </a:bodyPr>
          <a:lstStyle>
            <a:lvl1pPr algn="ctr">
              <a:buNone/>
              <a:defRPr sz="1200"/>
            </a:lvl1pPr>
          </a:lstStyle>
          <a:p>
            <a:endParaRPr lang="en-US"/>
          </a:p>
        </p:txBody>
      </p:sp>
      <p:sp>
        <p:nvSpPr>
          <p:cNvPr id="68" name="Picture Placeholder 2">
            <a:extLst>
              <a:ext uri="{FF2B5EF4-FFF2-40B4-BE49-F238E27FC236}">
                <a16:creationId xmlns:a16="http://schemas.microsoft.com/office/drawing/2014/main" id="{E7003D66-A009-A64D-AA0C-958C7D84D9D3}"/>
              </a:ext>
            </a:extLst>
          </p:cNvPr>
          <p:cNvSpPr>
            <a:spLocks noGrp="1"/>
          </p:cNvSpPr>
          <p:nvPr>
            <p:ph type="pic" sz="quarter" idx="49"/>
          </p:nvPr>
        </p:nvSpPr>
        <p:spPr>
          <a:xfrm>
            <a:off x="7963194" y="3608389"/>
            <a:ext cx="1080000" cy="1080000"/>
          </a:xfrm>
          <a:solidFill>
            <a:schemeClr val="bg2"/>
          </a:solidFill>
        </p:spPr>
        <p:txBody>
          <a:bodyPr bIns="503998" anchor="ctr">
            <a:noAutofit/>
          </a:bodyPr>
          <a:lstStyle>
            <a:lvl1pPr algn="ctr">
              <a:buNone/>
              <a:defRPr sz="1200"/>
            </a:lvl1pPr>
          </a:lstStyle>
          <a:p>
            <a:endParaRPr lang="en-US"/>
          </a:p>
        </p:txBody>
      </p:sp>
      <p:sp>
        <p:nvSpPr>
          <p:cNvPr id="69" name="Picture Placeholder 2">
            <a:extLst>
              <a:ext uri="{FF2B5EF4-FFF2-40B4-BE49-F238E27FC236}">
                <a16:creationId xmlns:a16="http://schemas.microsoft.com/office/drawing/2014/main" id="{FC9CD05F-9104-C449-A9F9-677DB214D8E0}"/>
              </a:ext>
            </a:extLst>
          </p:cNvPr>
          <p:cNvSpPr>
            <a:spLocks noGrp="1"/>
          </p:cNvSpPr>
          <p:nvPr>
            <p:ph type="pic" sz="quarter" idx="50"/>
          </p:nvPr>
        </p:nvSpPr>
        <p:spPr>
          <a:xfrm>
            <a:off x="7963194" y="5048251"/>
            <a:ext cx="1080000" cy="1080000"/>
          </a:xfrm>
          <a:solidFill>
            <a:schemeClr val="bg2"/>
          </a:solidFill>
        </p:spPr>
        <p:txBody>
          <a:bodyPr bIns="503998" anchor="ctr">
            <a:noAutofit/>
          </a:bodyPr>
          <a:lstStyle>
            <a:lvl1pPr algn="ctr">
              <a:buNone/>
              <a:defRPr sz="1200"/>
            </a:lvl1pPr>
          </a:lstStyle>
          <a:p>
            <a:endParaRPr lang="en-US"/>
          </a:p>
        </p:txBody>
      </p:sp>
      <p:sp>
        <p:nvSpPr>
          <p:cNvPr id="70" name="Rectangle 69">
            <a:extLst>
              <a:ext uri="{FF2B5EF4-FFF2-40B4-BE49-F238E27FC236}">
                <a16:creationId xmlns:a16="http://schemas.microsoft.com/office/drawing/2014/main" id="{C12480D7-2AAE-7F4A-965B-ACBEF03C2E1C}"/>
              </a:ext>
            </a:extLst>
          </p:cNvPr>
          <p:cNvSpPr/>
          <p:nvPr userDrawn="1"/>
        </p:nvSpPr>
        <p:spPr>
          <a:xfrm>
            <a:off x="9043194" y="2166939"/>
            <a:ext cx="2411411" cy="10810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5">
            <a:extLst>
              <a:ext uri="{FF2B5EF4-FFF2-40B4-BE49-F238E27FC236}">
                <a16:creationId xmlns:a16="http://schemas.microsoft.com/office/drawing/2014/main" id="{4144C1EC-C398-AF46-ABB9-6CC05A6F6CE8}"/>
              </a:ext>
            </a:extLst>
          </p:cNvPr>
          <p:cNvSpPr>
            <a:spLocks noGrp="1"/>
          </p:cNvSpPr>
          <p:nvPr>
            <p:ph type="body" sz="quarter" idx="51" hasCustomPrompt="1"/>
          </p:nvPr>
        </p:nvSpPr>
        <p:spPr>
          <a:xfrm>
            <a:off x="9178774" y="2287139"/>
            <a:ext cx="2162487" cy="231602"/>
          </a:xfrm>
        </p:spPr>
        <p:txBody>
          <a:bodyPr wrap="square">
            <a:spAutoFit/>
          </a:bodyPr>
          <a:lstStyle>
            <a:lvl1pPr marL="0" indent="0">
              <a:spcBef>
                <a:spcPts val="0"/>
              </a:spcBef>
              <a:spcAft>
                <a:spcPts val="0"/>
              </a:spcAft>
              <a:buFont typeface="Arial" panose="020B0604020202020204" pitchFamily="34" charset="0"/>
              <a:buNone/>
              <a:defRPr sz="1400" baseline="0">
                <a:solidFill>
                  <a:schemeClr val="bg1"/>
                </a:solidFill>
                <a:latin typeface="+mj-lt"/>
              </a:defRPr>
            </a:lvl1pPr>
          </a:lstStyle>
          <a:p>
            <a:pPr lvl="0"/>
            <a:r>
              <a:rPr lang="en-US" dirty="0"/>
              <a:t>First name Last Name</a:t>
            </a:r>
          </a:p>
        </p:txBody>
      </p:sp>
      <p:sp>
        <p:nvSpPr>
          <p:cNvPr id="72" name="Text Placeholder 5">
            <a:extLst>
              <a:ext uri="{FF2B5EF4-FFF2-40B4-BE49-F238E27FC236}">
                <a16:creationId xmlns:a16="http://schemas.microsoft.com/office/drawing/2014/main" id="{0A4E4AA8-E703-4141-B05C-D3D6FA14D856}"/>
              </a:ext>
            </a:extLst>
          </p:cNvPr>
          <p:cNvSpPr>
            <a:spLocks noGrp="1"/>
          </p:cNvSpPr>
          <p:nvPr>
            <p:ph type="body" sz="quarter" idx="52" hasCustomPrompt="1"/>
          </p:nvPr>
        </p:nvSpPr>
        <p:spPr>
          <a:xfrm>
            <a:off x="9178774" y="2572652"/>
            <a:ext cx="2162487" cy="169277"/>
          </a:xfrm>
        </p:spPr>
        <p:txBody>
          <a:bodyPr/>
          <a:lstStyle>
            <a:lvl1pPr>
              <a:spcBef>
                <a:spcPts val="0"/>
              </a:spcBef>
              <a:spcAft>
                <a:spcPts val="0"/>
              </a:spcAft>
              <a:buNone/>
              <a:defRPr sz="1000" baseline="0">
                <a:solidFill>
                  <a:schemeClr val="bg1"/>
                </a:solidFill>
                <a:latin typeface="+mn-lt"/>
              </a:defRPr>
            </a:lvl1pPr>
          </a:lstStyle>
          <a:p>
            <a:pPr lvl="0"/>
            <a:r>
              <a:rPr lang="en-US" dirty="0"/>
              <a:t>Job Title</a:t>
            </a:r>
          </a:p>
        </p:txBody>
      </p:sp>
      <p:sp>
        <p:nvSpPr>
          <p:cNvPr id="73" name="Text Placeholder 5">
            <a:extLst>
              <a:ext uri="{FF2B5EF4-FFF2-40B4-BE49-F238E27FC236}">
                <a16:creationId xmlns:a16="http://schemas.microsoft.com/office/drawing/2014/main" id="{9D8F0763-AC7D-B94E-97A8-C620D54150BC}"/>
              </a:ext>
            </a:extLst>
          </p:cNvPr>
          <p:cNvSpPr>
            <a:spLocks noGrp="1"/>
          </p:cNvSpPr>
          <p:nvPr>
            <p:ph type="body" sz="quarter" idx="53" hasCustomPrompt="1"/>
          </p:nvPr>
        </p:nvSpPr>
        <p:spPr>
          <a:xfrm>
            <a:off x="9178774" y="2795840"/>
            <a:ext cx="2162487" cy="338554"/>
          </a:xfrm>
        </p:spPr>
        <p:txBody>
          <a:bodyPr/>
          <a:lstStyle>
            <a:lvl1pPr>
              <a:spcBef>
                <a:spcPts val="0"/>
              </a:spcBef>
              <a:spcAft>
                <a:spcPts val="0"/>
              </a:spcAft>
              <a:buNone/>
              <a:defRPr sz="1000" baseline="0">
                <a:solidFill>
                  <a:schemeClr val="bg1"/>
                </a:solidFill>
                <a:latin typeface="+mn-lt"/>
              </a:defRPr>
            </a:lvl1pPr>
          </a:lstStyle>
          <a:p>
            <a:pPr lvl="0"/>
            <a:r>
              <a:rPr lang="en-US" noProof="0" dirty="0" err="1"/>
              <a:t>name.surename@suse.com</a:t>
            </a:r>
            <a:endParaRPr lang="en-US" noProof="0" dirty="0"/>
          </a:p>
          <a:p>
            <a:pPr lvl="0"/>
            <a:r>
              <a:rPr lang="en-US" noProof="0" dirty="0"/>
              <a:t>+49 123 456 789</a:t>
            </a:r>
          </a:p>
        </p:txBody>
      </p:sp>
      <p:sp>
        <p:nvSpPr>
          <p:cNvPr id="74" name="Rectangle 73">
            <a:extLst>
              <a:ext uri="{FF2B5EF4-FFF2-40B4-BE49-F238E27FC236}">
                <a16:creationId xmlns:a16="http://schemas.microsoft.com/office/drawing/2014/main" id="{26AECAD8-56B4-B44A-AED9-0C26D4D98C92}"/>
              </a:ext>
            </a:extLst>
          </p:cNvPr>
          <p:cNvSpPr/>
          <p:nvPr userDrawn="1"/>
        </p:nvSpPr>
        <p:spPr>
          <a:xfrm>
            <a:off x="9043193" y="3608389"/>
            <a:ext cx="2411411" cy="1075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 Placeholder 5">
            <a:extLst>
              <a:ext uri="{FF2B5EF4-FFF2-40B4-BE49-F238E27FC236}">
                <a16:creationId xmlns:a16="http://schemas.microsoft.com/office/drawing/2014/main" id="{2B24786B-9D7C-3E4C-9841-1F71E6F06483}"/>
              </a:ext>
            </a:extLst>
          </p:cNvPr>
          <p:cNvSpPr>
            <a:spLocks noGrp="1"/>
          </p:cNvSpPr>
          <p:nvPr>
            <p:ph type="body" sz="quarter" idx="54" hasCustomPrompt="1"/>
          </p:nvPr>
        </p:nvSpPr>
        <p:spPr>
          <a:xfrm>
            <a:off x="9178774" y="3733164"/>
            <a:ext cx="2162487" cy="231602"/>
          </a:xfrm>
        </p:spPr>
        <p:txBody>
          <a:bodyPr wrap="square">
            <a:spAutoFit/>
          </a:bodyPr>
          <a:lstStyle>
            <a:lvl1pPr marL="0" indent="0">
              <a:spcBef>
                <a:spcPts val="0"/>
              </a:spcBef>
              <a:spcAft>
                <a:spcPts val="0"/>
              </a:spcAft>
              <a:buFont typeface="Arial" panose="020B0604020202020204" pitchFamily="34" charset="0"/>
              <a:buNone/>
              <a:defRPr sz="1400" baseline="0">
                <a:solidFill>
                  <a:schemeClr val="bg1"/>
                </a:solidFill>
                <a:latin typeface="+mj-lt"/>
              </a:defRPr>
            </a:lvl1pPr>
          </a:lstStyle>
          <a:p>
            <a:pPr lvl="0"/>
            <a:r>
              <a:rPr lang="en-US" dirty="0"/>
              <a:t>First name Last Name</a:t>
            </a:r>
          </a:p>
        </p:txBody>
      </p:sp>
      <p:sp>
        <p:nvSpPr>
          <p:cNvPr id="76" name="Text Placeholder 5">
            <a:extLst>
              <a:ext uri="{FF2B5EF4-FFF2-40B4-BE49-F238E27FC236}">
                <a16:creationId xmlns:a16="http://schemas.microsoft.com/office/drawing/2014/main" id="{A8126B9E-F37F-CB4B-9FCC-7A3A2456CFEC}"/>
              </a:ext>
            </a:extLst>
          </p:cNvPr>
          <p:cNvSpPr>
            <a:spLocks noGrp="1"/>
          </p:cNvSpPr>
          <p:nvPr>
            <p:ph type="body" sz="quarter" idx="55" hasCustomPrompt="1"/>
          </p:nvPr>
        </p:nvSpPr>
        <p:spPr>
          <a:xfrm>
            <a:off x="9178774" y="4018677"/>
            <a:ext cx="2162487" cy="169277"/>
          </a:xfrm>
        </p:spPr>
        <p:txBody>
          <a:bodyPr/>
          <a:lstStyle>
            <a:lvl1pPr>
              <a:spcBef>
                <a:spcPts val="0"/>
              </a:spcBef>
              <a:spcAft>
                <a:spcPts val="0"/>
              </a:spcAft>
              <a:buNone/>
              <a:defRPr sz="1000" baseline="0">
                <a:solidFill>
                  <a:schemeClr val="bg1"/>
                </a:solidFill>
                <a:latin typeface="+mn-lt"/>
              </a:defRPr>
            </a:lvl1pPr>
          </a:lstStyle>
          <a:p>
            <a:pPr lvl="0"/>
            <a:r>
              <a:rPr lang="en-US" dirty="0"/>
              <a:t>Job Title</a:t>
            </a:r>
          </a:p>
        </p:txBody>
      </p:sp>
      <p:sp>
        <p:nvSpPr>
          <p:cNvPr id="77" name="Text Placeholder 5">
            <a:extLst>
              <a:ext uri="{FF2B5EF4-FFF2-40B4-BE49-F238E27FC236}">
                <a16:creationId xmlns:a16="http://schemas.microsoft.com/office/drawing/2014/main" id="{6B5E1E12-48FA-1D42-BC70-AF7FA42006C8}"/>
              </a:ext>
            </a:extLst>
          </p:cNvPr>
          <p:cNvSpPr>
            <a:spLocks noGrp="1"/>
          </p:cNvSpPr>
          <p:nvPr>
            <p:ph type="body" sz="quarter" idx="56" hasCustomPrompt="1"/>
          </p:nvPr>
        </p:nvSpPr>
        <p:spPr>
          <a:xfrm>
            <a:off x="9178774" y="4241865"/>
            <a:ext cx="2162487" cy="338554"/>
          </a:xfrm>
        </p:spPr>
        <p:txBody>
          <a:bodyPr/>
          <a:lstStyle>
            <a:lvl1pPr>
              <a:spcBef>
                <a:spcPts val="0"/>
              </a:spcBef>
              <a:spcAft>
                <a:spcPts val="0"/>
              </a:spcAft>
              <a:buNone/>
              <a:defRPr sz="1000" baseline="0">
                <a:solidFill>
                  <a:schemeClr val="bg1"/>
                </a:solidFill>
                <a:latin typeface="+mn-lt"/>
              </a:defRPr>
            </a:lvl1pPr>
          </a:lstStyle>
          <a:p>
            <a:pPr lvl="0"/>
            <a:r>
              <a:rPr lang="en-US" noProof="0" dirty="0" err="1"/>
              <a:t>name.surename@suse.com</a:t>
            </a:r>
            <a:endParaRPr lang="en-US" noProof="0" dirty="0"/>
          </a:p>
          <a:p>
            <a:pPr lvl="0"/>
            <a:r>
              <a:rPr lang="en-US" noProof="0" dirty="0"/>
              <a:t>+49 123 456 789</a:t>
            </a:r>
          </a:p>
        </p:txBody>
      </p:sp>
      <p:sp>
        <p:nvSpPr>
          <p:cNvPr id="78" name="Rectangle 77">
            <a:extLst>
              <a:ext uri="{FF2B5EF4-FFF2-40B4-BE49-F238E27FC236}">
                <a16:creationId xmlns:a16="http://schemas.microsoft.com/office/drawing/2014/main" id="{31554F88-C795-6248-9F15-4AD3F3EECD20}"/>
              </a:ext>
            </a:extLst>
          </p:cNvPr>
          <p:cNvSpPr/>
          <p:nvPr userDrawn="1"/>
        </p:nvSpPr>
        <p:spPr>
          <a:xfrm>
            <a:off x="9043194" y="5048251"/>
            <a:ext cx="2414588" cy="10810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Placeholder 5">
            <a:extLst>
              <a:ext uri="{FF2B5EF4-FFF2-40B4-BE49-F238E27FC236}">
                <a16:creationId xmlns:a16="http://schemas.microsoft.com/office/drawing/2014/main" id="{3C4D0961-64E4-7E47-BBE5-C8C8206B672B}"/>
              </a:ext>
            </a:extLst>
          </p:cNvPr>
          <p:cNvSpPr>
            <a:spLocks noGrp="1"/>
          </p:cNvSpPr>
          <p:nvPr>
            <p:ph type="body" sz="quarter" idx="57" hasCustomPrompt="1"/>
          </p:nvPr>
        </p:nvSpPr>
        <p:spPr>
          <a:xfrm>
            <a:off x="9178774" y="5179189"/>
            <a:ext cx="2162487" cy="231602"/>
          </a:xfrm>
        </p:spPr>
        <p:txBody>
          <a:bodyPr wrap="square">
            <a:spAutoFit/>
          </a:bodyPr>
          <a:lstStyle>
            <a:lvl1pPr marL="0" indent="0">
              <a:spcBef>
                <a:spcPts val="0"/>
              </a:spcBef>
              <a:spcAft>
                <a:spcPts val="0"/>
              </a:spcAft>
              <a:buFont typeface="Arial" panose="020B0604020202020204" pitchFamily="34" charset="0"/>
              <a:buNone/>
              <a:defRPr sz="1400" baseline="0">
                <a:solidFill>
                  <a:schemeClr val="bg1"/>
                </a:solidFill>
                <a:latin typeface="+mj-lt"/>
              </a:defRPr>
            </a:lvl1pPr>
          </a:lstStyle>
          <a:p>
            <a:pPr lvl="0"/>
            <a:r>
              <a:rPr lang="en-US" dirty="0"/>
              <a:t>First name Last Name</a:t>
            </a:r>
          </a:p>
        </p:txBody>
      </p:sp>
      <p:sp>
        <p:nvSpPr>
          <p:cNvPr id="80" name="Text Placeholder 5">
            <a:extLst>
              <a:ext uri="{FF2B5EF4-FFF2-40B4-BE49-F238E27FC236}">
                <a16:creationId xmlns:a16="http://schemas.microsoft.com/office/drawing/2014/main" id="{E51F8781-5EFF-4C44-B3BA-B5D9B6651105}"/>
              </a:ext>
            </a:extLst>
          </p:cNvPr>
          <p:cNvSpPr>
            <a:spLocks noGrp="1"/>
          </p:cNvSpPr>
          <p:nvPr>
            <p:ph type="body" sz="quarter" idx="58" hasCustomPrompt="1"/>
          </p:nvPr>
        </p:nvSpPr>
        <p:spPr>
          <a:xfrm>
            <a:off x="9178774" y="5464702"/>
            <a:ext cx="2162487" cy="169277"/>
          </a:xfrm>
        </p:spPr>
        <p:txBody>
          <a:bodyPr/>
          <a:lstStyle>
            <a:lvl1pPr>
              <a:spcBef>
                <a:spcPts val="0"/>
              </a:spcBef>
              <a:spcAft>
                <a:spcPts val="0"/>
              </a:spcAft>
              <a:buNone/>
              <a:defRPr sz="1000" baseline="0">
                <a:solidFill>
                  <a:schemeClr val="bg1"/>
                </a:solidFill>
                <a:latin typeface="+mn-lt"/>
              </a:defRPr>
            </a:lvl1pPr>
          </a:lstStyle>
          <a:p>
            <a:pPr lvl="0"/>
            <a:r>
              <a:rPr lang="en-US" dirty="0"/>
              <a:t>Job Title</a:t>
            </a:r>
          </a:p>
        </p:txBody>
      </p:sp>
      <p:sp>
        <p:nvSpPr>
          <p:cNvPr id="81" name="Text Placeholder 5">
            <a:extLst>
              <a:ext uri="{FF2B5EF4-FFF2-40B4-BE49-F238E27FC236}">
                <a16:creationId xmlns:a16="http://schemas.microsoft.com/office/drawing/2014/main" id="{B1D598ED-FF71-5045-81B1-EBB579969EF4}"/>
              </a:ext>
            </a:extLst>
          </p:cNvPr>
          <p:cNvSpPr>
            <a:spLocks noGrp="1"/>
          </p:cNvSpPr>
          <p:nvPr>
            <p:ph type="body" sz="quarter" idx="59" hasCustomPrompt="1"/>
          </p:nvPr>
        </p:nvSpPr>
        <p:spPr>
          <a:xfrm>
            <a:off x="9178774" y="5687890"/>
            <a:ext cx="2162487" cy="338554"/>
          </a:xfrm>
        </p:spPr>
        <p:txBody>
          <a:bodyPr/>
          <a:lstStyle>
            <a:lvl1pPr>
              <a:spcBef>
                <a:spcPts val="0"/>
              </a:spcBef>
              <a:spcAft>
                <a:spcPts val="0"/>
              </a:spcAft>
              <a:buNone/>
              <a:defRPr sz="1000" baseline="0">
                <a:solidFill>
                  <a:schemeClr val="bg1"/>
                </a:solidFill>
                <a:latin typeface="+mn-lt"/>
              </a:defRPr>
            </a:lvl1pPr>
          </a:lstStyle>
          <a:p>
            <a:pPr lvl="0"/>
            <a:r>
              <a:rPr lang="en-US" noProof="0" dirty="0" err="1"/>
              <a:t>name.surename@suse.com</a:t>
            </a:r>
            <a:endParaRPr lang="en-US" noProof="0" dirty="0"/>
          </a:p>
          <a:p>
            <a:pPr lvl="0"/>
            <a:r>
              <a:rPr lang="en-US" noProof="0" dirty="0"/>
              <a:t>+49 123 456 789</a:t>
            </a:r>
          </a:p>
        </p:txBody>
      </p:sp>
      <p:sp>
        <p:nvSpPr>
          <p:cNvPr id="5" name="Text Placeholder 4">
            <a:extLst>
              <a:ext uri="{FF2B5EF4-FFF2-40B4-BE49-F238E27FC236}">
                <a16:creationId xmlns:a16="http://schemas.microsoft.com/office/drawing/2014/main" id="{1825A1DF-3F53-0B42-BF73-DE55C795DE79}"/>
              </a:ext>
            </a:extLst>
          </p:cNvPr>
          <p:cNvSpPr>
            <a:spLocks noGrp="1"/>
          </p:cNvSpPr>
          <p:nvPr>
            <p:ph type="body" sz="quarter" idx="60" hasCustomPrompt="1"/>
          </p:nvPr>
        </p:nvSpPr>
        <p:spPr>
          <a:xfrm>
            <a:off x="1792576" y="1682897"/>
            <a:ext cx="1362006" cy="264688"/>
          </a:xfrm>
          <a:solidFill>
            <a:schemeClr val="bg1"/>
          </a:solidFill>
        </p:spPr>
        <p:txBody>
          <a:bodyPr lIns="108000" rIns="108000"/>
          <a:lstStyle>
            <a:lvl1pPr algn="ctr">
              <a:buNone/>
              <a:defRPr sz="1600"/>
            </a:lvl1pPr>
          </a:lstStyle>
          <a:p>
            <a:pPr lvl="0"/>
            <a:r>
              <a:rPr lang="en-GB" dirty="0"/>
              <a:t>Leadership</a:t>
            </a:r>
            <a:endParaRPr lang="en-US" dirty="0"/>
          </a:p>
        </p:txBody>
      </p:sp>
      <p:cxnSp>
        <p:nvCxnSpPr>
          <p:cNvPr id="82" name="Straight Connector 81">
            <a:extLst>
              <a:ext uri="{FF2B5EF4-FFF2-40B4-BE49-F238E27FC236}">
                <a16:creationId xmlns:a16="http://schemas.microsoft.com/office/drawing/2014/main" id="{4F5EBE28-D1E8-4E4A-8840-5AA60F92A86C}"/>
              </a:ext>
            </a:extLst>
          </p:cNvPr>
          <p:cNvCxnSpPr>
            <a:cxnSpLocks/>
          </p:cNvCxnSpPr>
          <p:nvPr userDrawn="1"/>
        </p:nvCxnSpPr>
        <p:spPr>
          <a:xfrm>
            <a:off x="4365265" y="1811002"/>
            <a:ext cx="709489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3" name="Text Placeholder 4">
            <a:extLst>
              <a:ext uri="{FF2B5EF4-FFF2-40B4-BE49-F238E27FC236}">
                <a16:creationId xmlns:a16="http://schemas.microsoft.com/office/drawing/2014/main" id="{8F30C5BE-16C7-C540-BC7B-360C6B3F5D03}"/>
              </a:ext>
            </a:extLst>
          </p:cNvPr>
          <p:cNvSpPr>
            <a:spLocks noGrp="1"/>
          </p:cNvSpPr>
          <p:nvPr>
            <p:ph type="body" sz="quarter" idx="61" hasCustomPrompt="1"/>
          </p:nvPr>
        </p:nvSpPr>
        <p:spPr>
          <a:xfrm>
            <a:off x="7552691" y="1682896"/>
            <a:ext cx="764050" cy="264688"/>
          </a:xfrm>
          <a:solidFill>
            <a:schemeClr val="bg1"/>
          </a:solidFill>
        </p:spPr>
        <p:txBody>
          <a:bodyPr lIns="108000" rIns="108000"/>
          <a:lstStyle>
            <a:lvl1pPr algn="ctr">
              <a:buNone/>
              <a:defRPr sz="1600"/>
            </a:lvl1pPr>
          </a:lstStyle>
          <a:p>
            <a:pPr lvl="0"/>
            <a:r>
              <a:rPr lang="en-GB" dirty="0"/>
              <a:t>Staff</a:t>
            </a:r>
            <a:endParaRPr lang="en-US" dirty="0"/>
          </a:p>
        </p:txBody>
      </p:sp>
      <p:sp>
        <p:nvSpPr>
          <p:cNvPr id="84" name="Slide Number Placeholder 5">
            <a:extLst>
              <a:ext uri="{FF2B5EF4-FFF2-40B4-BE49-F238E27FC236}">
                <a16:creationId xmlns:a16="http://schemas.microsoft.com/office/drawing/2014/main" id="{8476600C-F1CA-A047-9BD0-B2F3C22CA3CB}"/>
              </a:ext>
            </a:extLst>
          </p:cNvPr>
          <p:cNvSpPr>
            <a:spLocks noGrp="1"/>
          </p:cNvSpPr>
          <p:nvPr>
            <p:ph type="sldNum" sz="quarter" idx="4"/>
          </p:nvPr>
        </p:nvSpPr>
        <p:spPr>
          <a:xfrm>
            <a:off x="11171275" y="6294734"/>
            <a:ext cx="288888" cy="123112"/>
          </a:xfrm>
          <a:prstGeom prst="rect">
            <a:avLst/>
          </a:prstGeom>
        </p:spPr>
        <p:txBody>
          <a:bodyPr vert="horz" wrap="square" lIns="0" tIns="0" rIns="0" bIns="0" rtlCol="0" anchor="t">
            <a:spAutoFit/>
          </a:bodyPr>
          <a:lstStyle>
            <a:lvl1pPr algn="r">
              <a:defRPr sz="800">
                <a:solidFill>
                  <a:schemeClr val="tx1"/>
                </a:solidFill>
                <a:latin typeface="Poppins SemiBold" panose="00000700000000000000" pitchFamily="2" charset="0"/>
                <a:cs typeface="Poppins SemiBold" panose="00000700000000000000" pitchFamily="2" charset="0"/>
              </a:defRPr>
            </a:lvl1pPr>
          </a:lstStyle>
          <a:p>
            <a:pPr algn="r"/>
            <a:fld id="{866D8E11-A83D-46AC-BA35-C493C365AC69}" type="slidenum">
              <a:rPr lang="en-US" smtClean="0"/>
              <a:pPr/>
              <a:t>‹#›</a:t>
            </a:fld>
            <a:endParaRPr lang="en-US"/>
          </a:p>
        </p:txBody>
      </p:sp>
      <p:pic>
        <p:nvPicPr>
          <p:cNvPr id="86" name="Graphic 85">
            <a:extLst>
              <a:ext uri="{FF2B5EF4-FFF2-40B4-BE49-F238E27FC236}">
                <a16:creationId xmlns:a16="http://schemas.microsoft.com/office/drawing/2014/main" id="{F42A3D1E-E150-7249-85E8-1E590F44D4E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67542" y="6184072"/>
            <a:ext cx="465932" cy="268807"/>
          </a:xfrm>
          <a:prstGeom prst="rect">
            <a:avLst/>
          </a:prstGeom>
        </p:spPr>
      </p:pic>
      <p:sp>
        <p:nvSpPr>
          <p:cNvPr id="87" name="Title Placeholder 22">
            <a:extLst>
              <a:ext uri="{FF2B5EF4-FFF2-40B4-BE49-F238E27FC236}">
                <a16:creationId xmlns:a16="http://schemas.microsoft.com/office/drawing/2014/main" id="{D366AD1F-3B81-7D4A-9502-B18BDFB3FB9F}"/>
              </a:ext>
            </a:extLst>
          </p:cNvPr>
          <p:cNvSpPr>
            <a:spLocks noGrp="1"/>
          </p:cNvSpPr>
          <p:nvPr>
            <p:ph type="title" hasCustomPrompt="1"/>
          </p:nvPr>
        </p:nvSpPr>
        <p:spPr>
          <a:xfrm>
            <a:off x="731837" y="630659"/>
            <a:ext cx="10728326" cy="455509"/>
          </a:xfrm>
          <a:prstGeom prst="rect">
            <a:avLst/>
          </a:prstGeom>
        </p:spPr>
        <p:txBody>
          <a:bodyPr vert="horz" wrap="square" lIns="0" tIns="0" rIns="0" bIns="0" rtlCol="0" anchor="ctr">
            <a:spAutoFit/>
          </a:bodyPr>
          <a:lstStyle/>
          <a:p>
            <a:r>
              <a:rPr lang="en-US" dirty="0"/>
              <a:t>This is a headline</a:t>
            </a:r>
          </a:p>
        </p:txBody>
      </p:sp>
      <p:grpSp>
        <p:nvGrpSpPr>
          <p:cNvPr id="85" name="Group 84">
            <a:extLst>
              <a:ext uri="{FF2B5EF4-FFF2-40B4-BE49-F238E27FC236}">
                <a16:creationId xmlns:a16="http://schemas.microsoft.com/office/drawing/2014/main" id="{CDB7C57E-A6B9-174D-AA70-6CE5EEB6165D}"/>
              </a:ext>
            </a:extLst>
          </p:cNvPr>
          <p:cNvGrpSpPr/>
          <p:nvPr userDrawn="1"/>
        </p:nvGrpSpPr>
        <p:grpSpPr>
          <a:xfrm rot="16200000">
            <a:off x="6061664" y="-6061660"/>
            <a:ext cx="68678" cy="12192005"/>
            <a:chOff x="4713353" y="-1"/>
            <a:chExt cx="73891" cy="6858002"/>
          </a:xfrm>
        </p:grpSpPr>
        <p:sp>
          <p:nvSpPr>
            <p:cNvPr id="88" name="Rectangle 87">
              <a:extLst>
                <a:ext uri="{FF2B5EF4-FFF2-40B4-BE49-F238E27FC236}">
                  <a16:creationId xmlns:a16="http://schemas.microsoft.com/office/drawing/2014/main" id="{C41EC47E-2F31-8940-9ED0-777B287D87C5}"/>
                </a:ext>
              </a:extLst>
            </p:cNvPr>
            <p:cNvSpPr/>
            <p:nvPr userDrawn="1"/>
          </p:nvSpPr>
          <p:spPr>
            <a:xfrm>
              <a:off x="4713353" y="-1"/>
              <a:ext cx="73890" cy="411659"/>
            </a:xfrm>
            <a:prstGeom prst="rect">
              <a:avLst/>
            </a:prstGeom>
            <a:solidFill>
              <a:srgbClr val="245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8FA22B02-61F5-B04E-94B0-B5FD6265F5D4}"/>
                </a:ext>
              </a:extLst>
            </p:cNvPr>
            <p:cNvSpPr/>
            <p:nvPr userDrawn="1"/>
          </p:nvSpPr>
          <p:spPr>
            <a:xfrm>
              <a:off x="4713354" y="1089421"/>
              <a:ext cx="73889" cy="3393281"/>
            </a:xfrm>
            <a:prstGeom prst="rect">
              <a:avLst/>
            </a:prstGeom>
            <a:solidFill>
              <a:srgbClr val="30B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2A24F8B3-7A16-9045-A2CD-4862AB03FBBD}"/>
                </a:ext>
              </a:extLst>
            </p:cNvPr>
            <p:cNvSpPr/>
            <p:nvPr userDrawn="1"/>
          </p:nvSpPr>
          <p:spPr>
            <a:xfrm>
              <a:off x="4713354" y="4482703"/>
              <a:ext cx="73889" cy="677762"/>
            </a:xfrm>
            <a:prstGeom prst="rect">
              <a:avLst/>
            </a:prstGeom>
            <a:solidFill>
              <a:srgbClr val="FE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2BC5BA13-76FF-7E4A-B402-1BFAB2170FC0}"/>
                </a:ext>
              </a:extLst>
            </p:cNvPr>
            <p:cNvSpPr/>
            <p:nvPr userDrawn="1"/>
          </p:nvSpPr>
          <p:spPr>
            <a:xfrm>
              <a:off x="4713354" y="5160465"/>
              <a:ext cx="73887" cy="1697536"/>
            </a:xfrm>
            <a:prstGeom prst="rect">
              <a:avLst/>
            </a:prstGeom>
            <a:solidFill>
              <a:srgbClr val="0C32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DA5BC3DA-E470-9B44-B244-E9F3C8FA0940}"/>
                </a:ext>
              </a:extLst>
            </p:cNvPr>
            <p:cNvSpPr/>
            <p:nvPr userDrawn="1"/>
          </p:nvSpPr>
          <p:spPr>
            <a:xfrm>
              <a:off x="4713356" y="411657"/>
              <a:ext cx="73888" cy="6777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27726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
        <p:nvSpPr>
          <p:cNvPr id="2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2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24"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hf hdr="0" ftr="0" dt="0"/>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Divider Slide | Image | Green">
    <p:bg>
      <p:bgPr>
        <a:solidFill>
          <a:srgbClr val="0C322C"/>
        </a:solidFill>
        <a:effectLst/>
      </p:bgPr>
    </p:bg>
    <p:spTree>
      <p:nvGrpSpPr>
        <p:cNvPr id="1" name=""/>
        <p:cNvGrpSpPr/>
        <p:nvPr/>
      </p:nvGrpSpPr>
      <p:grpSpPr>
        <a:xfrm>
          <a:off x="0" y="0"/>
          <a:ext cx="0" cy="0"/>
          <a:chOff x="0" y="0"/>
          <a:chExt cx="0" cy="0"/>
        </a:xfrm>
      </p:grpSpPr>
      <p:sp>
        <p:nvSpPr>
          <p:cNvPr id="17" name="Rectangle 16"/>
          <p:cNvSpPr/>
          <p:nvPr userDrawn="1"/>
        </p:nvSpPr>
        <p:spPr>
          <a:xfrm>
            <a:off x="1" y="4689475"/>
            <a:ext cx="5556250" cy="2168525"/>
          </a:xfrm>
          <a:prstGeom prst="rect">
            <a:avLst/>
          </a:prstGeom>
          <a:solidFill>
            <a:srgbClr val="30B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15"/>
          <p:cNvSpPr>
            <a:spLocks noGrp="1"/>
          </p:cNvSpPr>
          <p:nvPr>
            <p:ph type="pic" sz="quarter" idx="13" hasCustomPrompt="1"/>
          </p:nvPr>
        </p:nvSpPr>
        <p:spPr>
          <a:xfrm>
            <a:off x="5556250" y="68684"/>
            <a:ext cx="6635750" cy="6789315"/>
          </a:xfrm>
          <a:prstGeom prst="rect">
            <a:avLst/>
          </a:prstGeom>
          <a:solidFill>
            <a:srgbClr val="175D51"/>
          </a:solidFill>
        </p:spPr>
        <p:txBody>
          <a:bodyPr bIns="1404000" anchor="ctr"/>
          <a:lstStyle>
            <a:lvl1pPr marL="0" indent="0" algn="ctr">
              <a:buNone/>
              <a:defRPr sz="1800">
                <a:solidFill>
                  <a:schemeClr val="bg1"/>
                </a:solidFill>
                <a:latin typeface="Poppins" panose="00000500000000000000" pitchFamily="2" charset="0"/>
                <a:cs typeface="Poppins" panose="00000500000000000000" pitchFamily="2" charset="0"/>
              </a:defRPr>
            </a:lvl1pPr>
          </a:lstStyle>
          <a:p>
            <a:r>
              <a:rPr lang="en-AU" dirty="0"/>
              <a:t>Insert Image</a:t>
            </a:r>
            <a:endParaRPr lang="en-US" dirty="0"/>
          </a:p>
        </p:txBody>
      </p:sp>
      <p:sp>
        <p:nvSpPr>
          <p:cNvPr id="18" name="Text Placeholder 24"/>
          <p:cNvSpPr>
            <a:spLocks noGrp="1"/>
          </p:cNvSpPr>
          <p:nvPr>
            <p:ph type="body" sz="quarter" idx="15" hasCustomPrompt="1"/>
          </p:nvPr>
        </p:nvSpPr>
        <p:spPr>
          <a:xfrm>
            <a:off x="731838" y="5023995"/>
            <a:ext cx="3458936" cy="914096"/>
          </a:xfrm>
          <a:prstGeom prst="rect">
            <a:avLst/>
          </a:prstGeom>
        </p:spPr>
        <p:txBody>
          <a:bodyPr lIns="0" tIns="0" rIns="0" bIns="0" anchor="t"/>
          <a:lstStyle>
            <a:lvl1pPr marL="0" indent="0">
              <a:lnSpc>
                <a:spcPct val="110000"/>
              </a:lnSpc>
              <a:spcBef>
                <a:spcPts val="0"/>
              </a:spcBef>
              <a:spcAft>
                <a:spcPts val="1000"/>
              </a:spcAft>
              <a:buNone/>
              <a:defRPr sz="1800" baseline="0">
                <a:solidFill>
                  <a:schemeClr val="bg1"/>
                </a:solidFill>
                <a:latin typeface="Poppins Light" panose="00000400000000000000" pitchFamily="2" charset="0"/>
                <a:cs typeface="Poppins Light" panose="00000400000000000000" pitchFamily="2" charset="0"/>
              </a:defRPr>
            </a:lvl1pPr>
          </a:lstStyle>
          <a:p>
            <a:pPr lvl="0"/>
            <a:r>
              <a:rPr lang="en-US" dirty="0"/>
              <a:t>This is a subheading.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a:t>
            </a:r>
          </a:p>
        </p:txBody>
      </p:sp>
      <p:sp>
        <p:nvSpPr>
          <p:cNvPr id="19" name="Text Placeholder 20"/>
          <p:cNvSpPr>
            <a:spLocks noGrp="1"/>
          </p:cNvSpPr>
          <p:nvPr>
            <p:ph type="body" sz="quarter" idx="16" hasCustomPrompt="1"/>
          </p:nvPr>
        </p:nvSpPr>
        <p:spPr>
          <a:xfrm>
            <a:off x="731838" y="2747145"/>
            <a:ext cx="3765733" cy="1341906"/>
          </a:xfrm>
          <a:prstGeom prst="rect">
            <a:avLst/>
          </a:prstGeom>
        </p:spPr>
        <p:txBody>
          <a:bodyPr wrap="square" lIns="0" tIns="0" rIns="0" bIns="0" anchor="b">
            <a:spAutoFit/>
          </a:bodyPr>
          <a:lstStyle>
            <a:lvl1pPr marL="0" indent="0">
              <a:lnSpc>
                <a:spcPct val="90000"/>
              </a:lnSpc>
              <a:spcBef>
                <a:spcPts val="0"/>
              </a:spcBef>
              <a:spcAft>
                <a:spcPts val="1000"/>
              </a:spcAft>
              <a:buNone/>
              <a:defRPr sz="3200" baseline="0">
                <a:solidFill>
                  <a:schemeClr val="bg1"/>
                </a:solidFill>
                <a:latin typeface="Poppins Medium" panose="00000600000000000000" pitchFamily="2" charset="0"/>
                <a:cs typeface="Poppins Medium" panose="00000600000000000000" pitchFamily="2" charset="0"/>
              </a:defRPr>
            </a:lvl1pPr>
          </a:lstStyle>
          <a:p>
            <a:pPr lvl="0"/>
            <a:r>
              <a:rPr lang="en-US" dirty="0"/>
              <a:t>This is a multi line heading for the divider.</a:t>
            </a:r>
          </a:p>
        </p:txBody>
      </p:sp>
      <p:sp>
        <p:nvSpPr>
          <p:cNvPr id="21" name="TextBox 20"/>
          <p:cNvSpPr txBox="1"/>
          <p:nvPr userDrawn="1"/>
        </p:nvSpPr>
        <p:spPr>
          <a:xfrm>
            <a:off x="1194060" y="6294735"/>
            <a:ext cx="1230164" cy="123111"/>
          </a:xfrm>
          <a:prstGeom prst="rect">
            <a:avLst/>
          </a:prstGeom>
          <a:noFill/>
        </p:spPr>
        <p:txBody>
          <a:bodyPr wrap="square" lIns="0" tIns="0" rIns="0" bIns="0" rtlCol="0" anchor="t">
            <a:spAutoFit/>
          </a:bodyPr>
          <a:lstStyle/>
          <a:p>
            <a:r>
              <a:rPr lang="en-AU" sz="800" dirty="0">
                <a:solidFill>
                  <a:schemeClr val="bg1"/>
                </a:solidFill>
                <a:latin typeface="Poppins" panose="00000500000000000000" pitchFamily="2" charset="0"/>
                <a:cs typeface="Poppins" panose="00000500000000000000" pitchFamily="2" charset="0"/>
              </a:rPr>
              <a:t>Copyright © SUSE 2021 </a:t>
            </a:r>
          </a:p>
        </p:txBody>
      </p:sp>
      <p:pic>
        <p:nvPicPr>
          <p:cNvPr id="13" name="Graphic 12">
            <a:extLst>
              <a:ext uri="{FF2B5EF4-FFF2-40B4-BE49-F238E27FC236}">
                <a16:creationId xmlns:a16="http://schemas.microsoft.com/office/drawing/2014/main" id="{1A1EE5D5-02E9-2C40-A48B-2FEF7B721A3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67542" y="6184072"/>
            <a:ext cx="465932" cy="268806"/>
          </a:xfrm>
          <a:prstGeom prst="rect">
            <a:avLst/>
          </a:prstGeom>
        </p:spPr>
      </p:pic>
      <p:grpSp>
        <p:nvGrpSpPr>
          <p:cNvPr id="14" name="Group 13">
            <a:extLst>
              <a:ext uri="{FF2B5EF4-FFF2-40B4-BE49-F238E27FC236}">
                <a16:creationId xmlns:a16="http://schemas.microsoft.com/office/drawing/2014/main" id="{014FC823-BAA7-0D47-BD6B-FC0633B2CFEC}"/>
              </a:ext>
            </a:extLst>
          </p:cNvPr>
          <p:cNvGrpSpPr/>
          <p:nvPr userDrawn="1"/>
        </p:nvGrpSpPr>
        <p:grpSpPr>
          <a:xfrm rot="16200000">
            <a:off x="6061665" y="-6061660"/>
            <a:ext cx="68678" cy="12192005"/>
            <a:chOff x="4713353" y="-1"/>
            <a:chExt cx="73891" cy="6858002"/>
          </a:xfrm>
        </p:grpSpPr>
        <p:sp>
          <p:nvSpPr>
            <p:cNvPr id="15" name="Rectangle 14">
              <a:extLst>
                <a:ext uri="{FF2B5EF4-FFF2-40B4-BE49-F238E27FC236}">
                  <a16:creationId xmlns:a16="http://schemas.microsoft.com/office/drawing/2014/main" id="{9126D6CF-A1C1-0644-80F6-0E805D6C541E}"/>
                </a:ext>
              </a:extLst>
            </p:cNvPr>
            <p:cNvSpPr/>
            <p:nvPr userDrawn="1"/>
          </p:nvSpPr>
          <p:spPr>
            <a:xfrm>
              <a:off x="4713353" y="-1"/>
              <a:ext cx="73890" cy="411659"/>
            </a:xfrm>
            <a:prstGeom prst="rect">
              <a:avLst/>
            </a:prstGeom>
            <a:solidFill>
              <a:srgbClr val="245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A58D322-A3C0-B74B-9931-C3C558C74CDD}"/>
                </a:ext>
              </a:extLst>
            </p:cNvPr>
            <p:cNvSpPr/>
            <p:nvPr userDrawn="1"/>
          </p:nvSpPr>
          <p:spPr>
            <a:xfrm>
              <a:off x="4713357" y="1089421"/>
              <a:ext cx="73886" cy="2035968"/>
            </a:xfrm>
            <a:prstGeom prst="rect">
              <a:avLst/>
            </a:prstGeom>
            <a:solidFill>
              <a:srgbClr val="30B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5EE8A09-B263-1F4C-9278-E7366AED8C0F}"/>
                </a:ext>
              </a:extLst>
            </p:cNvPr>
            <p:cNvSpPr/>
            <p:nvPr userDrawn="1"/>
          </p:nvSpPr>
          <p:spPr>
            <a:xfrm>
              <a:off x="4713357" y="3125390"/>
              <a:ext cx="73887" cy="2035076"/>
            </a:xfrm>
            <a:prstGeom prst="rect">
              <a:avLst/>
            </a:prstGeom>
            <a:solidFill>
              <a:srgbClr val="FE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9CE98E5-F478-8046-A456-89F96D4D2B99}"/>
                </a:ext>
              </a:extLst>
            </p:cNvPr>
            <p:cNvSpPr/>
            <p:nvPr userDrawn="1"/>
          </p:nvSpPr>
          <p:spPr>
            <a:xfrm>
              <a:off x="4713354" y="5160465"/>
              <a:ext cx="73887" cy="16975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3696992-D6C2-BC42-A230-BACBEE2D5712}"/>
                </a:ext>
              </a:extLst>
            </p:cNvPr>
            <p:cNvSpPr/>
            <p:nvPr userDrawn="1"/>
          </p:nvSpPr>
          <p:spPr>
            <a:xfrm>
              <a:off x="4713357" y="411658"/>
              <a:ext cx="73887" cy="67776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3413985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Divider Slide | Image | Blue">
    <p:bg>
      <p:bgPr>
        <a:solidFill>
          <a:schemeClr val="accent2"/>
        </a:solidFill>
        <a:effectLst/>
      </p:bgPr>
    </p:bg>
    <p:spTree>
      <p:nvGrpSpPr>
        <p:cNvPr id="1" name=""/>
        <p:cNvGrpSpPr/>
        <p:nvPr/>
      </p:nvGrpSpPr>
      <p:grpSpPr>
        <a:xfrm>
          <a:off x="0" y="0"/>
          <a:ext cx="0" cy="0"/>
          <a:chOff x="0" y="0"/>
          <a:chExt cx="0" cy="0"/>
        </a:xfrm>
      </p:grpSpPr>
      <p:sp>
        <p:nvSpPr>
          <p:cNvPr id="57" name="Rectangle 56"/>
          <p:cNvSpPr/>
          <p:nvPr userDrawn="1"/>
        </p:nvSpPr>
        <p:spPr>
          <a:xfrm>
            <a:off x="1" y="4689475"/>
            <a:ext cx="5592726" cy="21685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Placeholder 24"/>
          <p:cNvSpPr>
            <a:spLocks noGrp="1"/>
          </p:cNvSpPr>
          <p:nvPr>
            <p:ph type="body" sz="quarter" idx="15" hasCustomPrompt="1"/>
          </p:nvPr>
        </p:nvSpPr>
        <p:spPr>
          <a:xfrm>
            <a:off x="731838" y="5023995"/>
            <a:ext cx="3458936" cy="720725"/>
          </a:xfrm>
          <a:prstGeom prst="rect">
            <a:avLst/>
          </a:prstGeom>
        </p:spPr>
        <p:txBody>
          <a:bodyPr lIns="0" tIns="0" rIns="0" bIns="0" anchor="t"/>
          <a:lstStyle>
            <a:lvl1pPr marL="0" indent="0">
              <a:lnSpc>
                <a:spcPct val="110000"/>
              </a:lnSpc>
              <a:spcBef>
                <a:spcPts val="0"/>
              </a:spcBef>
              <a:spcAft>
                <a:spcPts val="1000"/>
              </a:spcAft>
              <a:buNone/>
              <a:defRPr sz="1800" baseline="0">
                <a:solidFill>
                  <a:schemeClr val="bg1"/>
                </a:solidFill>
                <a:latin typeface="Poppins Light" panose="00000400000000000000" pitchFamily="2" charset="0"/>
                <a:cs typeface="Poppins Light" panose="00000400000000000000" pitchFamily="2" charset="0"/>
              </a:defRPr>
            </a:lvl1pPr>
          </a:lstStyle>
          <a:p>
            <a:pPr lvl="0"/>
            <a:r>
              <a:rPr lang="en-US" dirty="0"/>
              <a:t>This is a subheading.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a:t>
            </a:r>
          </a:p>
        </p:txBody>
      </p:sp>
      <p:sp>
        <p:nvSpPr>
          <p:cNvPr id="59" name="Text Placeholder 20">
            <a:extLst>
              <a:ext uri="{FF2B5EF4-FFF2-40B4-BE49-F238E27FC236}">
                <a16:creationId xmlns:a16="http://schemas.microsoft.com/office/drawing/2014/main" id="{E88A184D-33F6-7C41-AA71-C8EC8B8D6F7D}"/>
              </a:ext>
            </a:extLst>
          </p:cNvPr>
          <p:cNvSpPr>
            <a:spLocks noGrp="1"/>
          </p:cNvSpPr>
          <p:nvPr>
            <p:ph type="body" sz="quarter" idx="16" hasCustomPrompt="1"/>
          </p:nvPr>
        </p:nvSpPr>
        <p:spPr>
          <a:xfrm>
            <a:off x="731838" y="2747145"/>
            <a:ext cx="3765733" cy="1341906"/>
          </a:xfrm>
          <a:prstGeom prst="rect">
            <a:avLst/>
          </a:prstGeom>
        </p:spPr>
        <p:txBody>
          <a:bodyPr wrap="square" lIns="0" tIns="0" rIns="0" bIns="0" anchor="b">
            <a:spAutoFit/>
          </a:bodyPr>
          <a:lstStyle>
            <a:lvl1pPr marL="0" indent="0">
              <a:lnSpc>
                <a:spcPct val="90000"/>
              </a:lnSpc>
              <a:spcBef>
                <a:spcPts val="0"/>
              </a:spcBef>
              <a:spcAft>
                <a:spcPts val="1000"/>
              </a:spcAft>
              <a:buNone/>
              <a:defRPr sz="3200" baseline="0">
                <a:solidFill>
                  <a:schemeClr val="bg1"/>
                </a:solidFill>
                <a:latin typeface="Poppins Medium" panose="00000600000000000000" pitchFamily="2" charset="0"/>
                <a:cs typeface="Poppins Medium" panose="00000600000000000000" pitchFamily="2" charset="0"/>
              </a:defRPr>
            </a:lvl1pPr>
          </a:lstStyle>
          <a:p>
            <a:pPr lvl="0"/>
            <a:r>
              <a:rPr lang="en-US" dirty="0"/>
              <a:t>This is a multi line heading for the divider.</a:t>
            </a:r>
          </a:p>
        </p:txBody>
      </p:sp>
      <p:sp>
        <p:nvSpPr>
          <p:cNvPr id="61" name="TextBox 60">
            <a:extLst>
              <a:ext uri="{FF2B5EF4-FFF2-40B4-BE49-F238E27FC236}">
                <a16:creationId xmlns:a16="http://schemas.microsoft.com/office/drawing/2014/main" id="{5F8A0F2B-072F-6E4D-985C-5DEB7871510F}"/>
              </a:ext>
            </a:extLst>
          </p:cNvPr>
          <p:cNvSpPr txBox="1"/>
          <p:nvPr userDrawn="1"/>
        </p:nvSpPr>
        <p:spPr>
          <a:xfrm>
            <a:off x="1194060" y="6294735"/>
            <a:ext cx="1230164" cy="123111"/>
          </a:xfrm>
          <a:prstGeom prst="rect">
            <a:avLst/>
          </a:prstGeom>
          <a:noFill/>
        </p:spPr>
        <p:txBody>
          <a:bodyPr wrap="square" lIns="0" tIns="0" rIns="0" bIns="0" rtlCol="0" anchor="t">
            <a:spAutoFit/>
          </a:bodyPr>
          <a:lstStyle/>
          <a:p>
            <a:r>
              <a:rPr lang="en-AU" sz="800" dirty="0">
                <a:solidFill>
                  <a:schemeClr val="bg1"/>
                </a:solidFill>
                <a:latin typeface="Poppins" panose="00000500000000000000" pitchFamily="2" charset="0"/>
                <a:cs typeface="Poppins" panose="00000500000000000000" pitchFamily="2" charset="0"/>
              </a:rPr>
              <a:t>Copyright © SUSE 2021 </a:t>
            </a:r>
          </a:p>
        </p:txBody>
      </p:sp>
      <p:sp>
        <p:nvSpPr>
          <p:cNvPr id="63" name="Picture Placeholder 15">
            <a:extLst>
              <a:ext uri="{FF2B5EF4-FFF2-40B4-BE49-F238E27FC236}">
                <a16:creationId xmlns:a16="http://schemas.microsoft.com/office/drawing/2014/main" id="{9F99AB39-9FBC-4245-A63A-A398A9B371F0}"/>
              </a:ext>
            </a:extLst>
          </p:cNvPr>
          <p:cNvSpPr>
            <a:spLocks noGrp="1"/>
          </p:cNvSpPr>
          <p:nvPr>
            <p:ph type="pic" sz="quarter" idx="13" hasCustomPrompt="1"/>
          </p:nvPr>
        </p:nvSpPr>
        <p:spPr>
          <a:xfrm>
            <a:off x="5556250" y="68684"/>
            <a:ext cx="6635750" cy="6789315"/>
          </a:xfrm>
          <a:prstGeom prst="rect">
            <a:avLst/>
          </a:prstGeom>
          <a:solidFill>
            <a:srgbClr val="3138A7"/>
          </a:solidFill>
        </p:spPr>
        <p:txBody>
          <a:bodyPr bIns="1404000" anchor="ctr"/>
          <a:lstStyle>
            <a:lvl1pPr marL="0" indent="0" algn="ctr">
              <a:buNone/>
              <a:defRPr sz="1800">
                <a:solidFill>
                  <a:schemeClr val="bg1"/>
                </a:solidFill>
                <a:latin typeface="Poppins" panose="00000500000000000000" pitchFamily="2" charset="0"/>
                <a:cs typeface="Poppins" panose="00000500000000000000" pitchFamily="2" charset="0"/>
              </a:defRPr>
            </a:lvl1pPr>
          </a:lstStyle>
          <a:p>
            <a:r>
              <a:rPr lang="en-AU" dirty="0"/>
              <a:t>Insert Image</a:t>
            </a:r>
            <a:endParaRPr lang="en-US" dirty="0"/>
          </a:p>
        </p:txBody>
      </p:sp>
      <p:pic>
        <p:nvPicPr>
          <p:cNvPr id="15" name="Graphic 14">
            <a:extLst>
              <a:ext uri="{FF2B5EF4-FFF2-40B4-BE49-F238E27FC236}">
                <a16:creationId xmlns:a16="http://schemas.microsoft.com/office/drawing/2014/main" id="{572FD3EB-F020-9940-8638-69B1978F100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67542" y="6184072"/>
            <a:ext cx="465932" cy="268806"/>
          </a:xfrm>
          <a:prstGeom prst="rect">
            <a:avLst/>
          </a:prstGeom>
        </p:spPr>
      </p:pic>
      <p:grpSp>
        <p:nvGrpSpPr>
          <p:cNvPr id="13" name="Group 12">
            <a:extLst>
              <a:ext uri="{FF2B5EF4-FFF2-40B4-BE49-F238E27FC236}">
                <a16:creationId xmlns:a16="http://schemas.microsoft.com/office/drawing/2014/main" id="{F5F872BC-0328-B848-AC94-36997AEDEFFD}"/>
              </a:ext>
            </a:extLst>
          </p:cNvPr>
          <p:cNvGrpSpPr/>
          <p:nvPr userDrawn="1"/>
        </p:nvGrpSpPr>
        <p:grpSpPr>
          <a:xfrm rot="16200000">
            <a:off x="6061665" y="-6061660"/>
            <a:ext cx="68678" cy="12192005"/>
            <a:chOff x="4713353" y="-1"/>
            <a:chExt cx="73891" cy="6858002"/>
          </a:xfrm>
        </p:grpSpPr>
        <p:sp>
          <p:nvSpPr>
            <p:cNvPr id="14" name="Rectangle 13">
              <a:extLst>
                <a:ext uri="{FF2B5EF4-FFF2-40B4-BE49-F238E27FC236}">
                  <a16:creationId xmlns:a16="http://schemas.microsoft.com/office/drawing/2014/main" id="{CD2DA6DD-ECB8-074E-8601-E6B0DDC8DC12}"/>
                </a:ext>
              </a:extLst>
            </p:cNvPr>
            <p:cNvSpPr/>
            <p:nvPr userDrawn="1"/>
          </p:nvSpPr>
          <p:spPr>
            <a:xfrm>
              <a:off x="4713353" y="-1"/>
              <a:ext cx="73890" cy="411659"/>
            </a:xfrm>
            <a:prstGeom prst="rect">
              <a:avLst/>
            </a:prstGeom>
            <a:solidFill>
              <a:srgbClr val="245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A2DEEF6-1772-184E-B1B4-24417226B923}"/>
                </a:ext>
              </a:extLst>
            </p:cNvPr>
            <p:cNvSpPr/>
            <p:nvPr userDrawn="1"/>
          </p:nvSpPr>
          <p:spPr>
            <a:xfrm>
              <a:off x="4713357" y="1089421"/>
              <a:ext cx="73886" cy="2035968"/>
            </a:xfrm>
            <a:prstGeom prst="rect">
              <a:avLst/>
            </a:prstGeom>
            <a:solidFill>
              <a:srgbClr val="30B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B74FDD9-529D-C149-A292-A87D341E274A}"/>
                </a:ext>
              </a:extLst>
            </p:cNvPr>
            <p:cNvSpPr/>
            <p:nvPr userDrawn="1"/>
          </p:nvSpPr>
          <p:spPr>
            <a:xfrm>
              <a:off x="4713357" y="3125390"/>
              <a:ext cx="73887" cy="2035076"/>
            </a:xfrm>
            <a:prstGeom prst="rect">
              <a:avLst/>
            </a:prstGeom>
            <a:solidFill>
              <a:srgbClr val="FE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E12924-619C-6848-97CF-C7D9E14DBCC6}"/>
                </a:ext>
              </a:extLst>
            </p:cNvPr>
            <p:cNvSpPr/>
            <p:nvPr userDrawn="1"/>
          </p:nvSpPr>
          <p:spPr>
            <a:xfrm>
              <a:off x="4713354" y="5160465"/>
              <a:ext cx="73887" cy="16975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B2D7B70-8913-A646-BD21-C7822A85CD07}"/>
                </a:ext>
              </a:extLst>
            </p:cNvPr>
            <p:cNvSpPr/>
            <p:nvPr userDrawn="1"/>
          </p:nvSpPr>
          <p:spPr>
            <a:xfrm>
              <a:off x="4713357" y="411658"/>
              <a:ext cx="73887" cy="67776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1853038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Sub Divider Slide | Blue">
    <p:bg>
      <p:bgPr>
        <a:solidFill>
          <a:schemeClr val="accent2"/>
        </a:solidFill>
        <a:effectLst/>
      </p:bgPr>
    </p:bg>
    <p:spTree>
      <p:nvGrpSpPr>
        <p:cNvPr id="1" name=""/>
        <p:cNvGrpSpPr/>
        <p:nvPr/>
      </p:nvGrpSpPr>
      <p:grpSpPr>
        <a:xfrm>
          <a:off x="0" y="0"/>
          <a:ext cx="0" cy="0"/>
          <a:chOff x="0" y="0"/>
          <a:chExt cx="0" cy="0"/>
        </a:xfrm>
      </p:grpSpPr>
      <p:sp>
        <p:nvSpPr>
          <p:cNvPr id="21" name="TextBox 20"/>
          <p:cNvSpPr txBox="1"/>
          <p:nvPr userDrawn="1"/>
        </p:nvSpPr>
        <p:spPr>
          <a:xfrm>
            <a:off x="1194060" y="6294735"/>
            <a:ext cx="1230164" cy="123111"/>
          </a:xfrm>
          <a:prstGeom prst="rect">
            <a:avLst/>
          </a:prstGeom>
          <a:noFill/>
        </p:spPr>
        <p:txBody>
          <a:bodyPr wrap="square" lIns="0" tIns="0" rIns="0" bIns="0" rtlCol="0" anchor="t">
            <a:spAutoFit/>
          </a:bodyPr>
          <a:lstStyle/>
          <a:p>
            <a:r>
              <a:rPr lang="en-AU" sz="800" dirty="0">
                <a:solidFill>
                  <a:schemeClr val="bg1"/>
                </a:solidFill>
                <a:latin typeface="Poppins" panose="00000500000000000000" pitchFamily="2" charset="0"/>
                <a:cs typeface="Poppins" panose="00000500000000000000" pitchFamily="2" charset="0"/>
              </a:rPr>
              <a:t>Copyright © SUSE 2021 </a:t>
            </a:r>
          </a:p>
        </p:txBody>
      </p:sp>
      <p:sp>
        <p:nvSpPr>
          <p:cNvPr id="58" name="Text Placeholder 24"/>
          <p:cNvSpPr>
            <a:spLocks noGrp="1"/>
          </p:cNvSpPr>
          <p:nvPr>
            <p:ph type="body" sz="quarter" idx="15" hasCustomPrompt="1"/>
          </p:nvPr>
        </p:nvSpPr>
        <p:spPr>
          <a:xfrm>
            <a:off x="731838" y="5023995"/>
            <a:ext cx="3458936" cy="914096"/>
          </a:xfrm>
          <a:prstGeom prst="rect">
            <a:avLst/>
          </a:prstGeom>
        </p:spPr>
        <p:txBody>
          <a:bodyPr lIns="0" tIns="0" rIns="0" bIns="0" anchor="t"/>
          <a:lstStyle>
            <a:lvl1pPr marL="0" indent="0">
              <a:lnSpc>
                <a:spcPct val="110000"/>
              </a:lnSpc>
              <a:spcBef>
                <a:spcPts val="0"/>
              </a:spcBef>
              <a:spcAft>
                <a:spcPts val="1000"/>
              </a:spcAft>
              <a:buNone/>
              <a:defRPr sz="1800" baseline="0">
                <a:solidFill>
                  <a:schemeClr val="bg1"/>
                </a:solidFill>
                <a:latin typeface="Poppins Light" panose="00000400000000000000" pitchFamily="2" charset="0"/>
                <a:cs typeface="Poppins Light" panose="00000400000000000000" pitchFamily="2" charset="0"/>
              </a:defRPr>
            </a:lvl1pPr>
          </a:lstStyle>
          <a:p>
            <a:pPr lvl="0"/>
            <a:r>
              <a:rPr lang="en-US" dirty="0"/>
              <a:t>This is a subheading.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a:t>
            </a:r>
          </a:p>
        </p:txBody>
      </p:sp>
      <p:sp>
        <p:nvSpPr>
          <p:cNvPr id="13" name="Text Placeholder 20">
            <a:extLst>
              <a:ext uri="{FF2B5EF4-FFF2-40B4-BE49-F238E27FC236}">
                <a16:creationId xmlns:a16="http://schemas.microsoft.com/office/drawing/2014/main" id="{02703006-D2CE-4446-8BD4-FCFA4AF880EB}"/>
              </a:ext>
            </a:extLst>
          </p:cNvPr>
          <p:cNvSpPr>
            <a:spLocks noGrp="1"/>
          </p:cNvSpPr>
          <p:nvPr>
            <p:ph type="body" sz="quarter" idx="16" hasCustomPrompt="1"/>
          </p:nvPr>
        </p:nvSpPr>
        <p:spPr>
          <a:xfrm>
            <a:off x="731838" y="2747145"/>
            <a:ext cx="3765733" cy="1341906"/>
          </a:xfrm>
          <a:prstGeom prst="rect">
            <a:avLst/>
          </a:prstGeom>
        </p:spPr>
        <p:txBody>
          <a:bodyPr wrap="square" lIns="0" tIns="0" rIns="0" bIns="0" anchor="b">
            <a:spAutoFit/>
          </a:bodyPr>
          <a:lstStyle>
            <a:lvl1pPr marL="0" indent="0">
              <a:lnSpc>
                <a:spcPct val="90000"/>
              </a:lnSpc>
              <a:spcBef>
                <a:spcPts val="0"/>
              </a:spcBef>
              <a:spcAft>
                <a:spcPts val="1000"/>
              </a:spcAft>
              <a:buNone/>
              <a:defRPr sz="3200" baseline="0">
                <a:solidFill>
                  <a:schemeClr val="bg1"/>
                </a:solidFill>
                <a:latin typeface="Poppins Medium" panose="00000600000000000000" pitchFamily="2" charset="0"/>
                <a:cs typeface="Poppins Medium" panose="00000600000000000000" pitchFamily="2" charset="0"/>
              </a:defRPr>
            </a:lvl1pPr>
          </a:lstStyle>
          <a:p>
            <a:pPr lvl="0"/>
            <a:r>
              <a:rPr lang="en-US" dirty="0"/>
              <a:t>This is a multi line heading for the sub divider.</a:t>
            </a:r>
          </a:p>
        </p:txBody>
      </p:sp>
      <p:sp>
        <p:nvSpPr>
          <p:cNvPr id="12" name="Slide Number Placeholder 5">
            <a:extLst>
              <a:ext uri="{FF2B5EF4-FFF2-40B4-BE49-F238E27FC236}">
                <a16:creationId xmlns:a16="http://schemas.microsoft.com/office/drawing/2014/main" id="{80FDCF5C-86B3-F440-A893-470B69F0DBE2}"/>
              </a:ext>
            </a:extLst>
          </p:cNvPr>
          <p:cNvSpPr>
            <a:spLocks noGrp="1"/>
          </p:cNvSpPr>
          <p:nvPr>
            <p:ph type="sldNum" sz="quarter" idx="4"/>
          </p:nvPr>
        </p:nvSpPr>
        <p:spPr>
          <a:xfrm>
            <a:off x="11171275" y="6294734"/>
            <a:ext cx="288888" cy="123112"/>
          </a:xfrm>
          <a:prstGeom prst="rect">
            <a:avLst/>
          </a:prstGeom>
        </p:spPr>
        <p:txBody>
          <a:bodyPr vert="horz" wrap="square" lIns="0" tIns="0" rIns="0" bIns="0" rtlCol="0" anchor="t">
            <a:spAutoFit/>
          </a:bodyPr>
          <a:lstStyle>
            <a:lvl1pPr algn="r">
              <a:defRPr sz="800">
                <a:solidFill>
                  <a:schemeClr val="bg1"/>
                </a:solidFill>
                <a:latin typeface="Poppins SemiBold" panose="00000700000000000000" pitchFamily="2" charset="0"/>
                <a:cs typeface="Poppins SemiBold" panose="00000700000000000000" pitchFamily="2" charset="0"/>
              </a:defRPr>
            </a:lvl1pPr>
          </a:lstStyle>
          <a:p>
            <a:fld id="{866D8E11-A83D-46AC-BA35-C493C365AC69}" type="slidenum">
              <a:rPr lang="en-US" smtClean="0"/>
              <a:pPr/>
              <a:t>‹#›</a:t>
            </a:fld>
            <a:endParaRPr lang="en-US"/>
          </a:p>
        </p:txBody>
      </p:sp>
      <p:pic>
        <p:nvPicPr>
          <p:cNvPr id="19" name="Graphic 18">
            <a:extLst>
              <a:ext uri="{FF2B5EF4-FFF2-40B4-BE49-F238E27FC236}">
                <a16:creationId xmlns:a16="http://schemas.microsoft.com/office/drawing/2014/main" id="{4AF8D14F-4AC9-3A47-A623-75AEACF02C2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67542" y="6184072"/>
            <a:ext cx="465932" cy="268806"/>
          </a:xfrm>
          <a:prstGeom prst="rect">
            <a:avLst/>
          </a:prstGeom>
        </p:spPr>
      </p:pic>
      <p:grpSp>
        <p:nvGrpSpPr>
          <p:cNvPr id="14" name="Group 13">
            <a:extLst>
              <a:ext uri="{FF2B5EF4-FFF2-40B4-BE49-F238E27FC236}">
                <a16:creationId xmlns:a16="http://schemas.microsoft.com/office/drawing/2014/main" id="{D714D376-7D0D-F54B-A54B-A2161EA74C36}"/>
              </a:ext>
            </a:extLst>
          </p:cNvPr>
          <p:cNvGrpSpPr/>
          <p:nvPr userDrawn="1"/>
        </p:nvGrpSpPr>
        <p:grpSpPr>
          <a:xfrm rot="16200000">
            <a:off x="6061664" y="-6061660"/>
            <a:ext cx="68678" cy="12192005"/>
            <a:chOff x="4713353" y="-1"/>
            <a:chExt cx="73891" cy="6858002"/>
          </a:xfrm>
        </p:grpSpPr>
        <p:sp>
          <p:nvSpPr>
            <p:cNvPr id="15" name="Rectangle 14">
              <a:extLst>
                <a:ext uri="{FF2B5EF4-FFF2-40B4-BE49-F238E27FC236}">
                  <a16:creationId xmlns:a16="http://schemas.microsoft.com/office/drawing/2014/main" id="{D74BC7B6-F0F9-C14D-A791-D1117243008E}"/>
                </a:ext>
              </a:extLst>
            </p:cNvPr>
            <p:cNvSpPr/>
            <p:nvPr userDrawn="1"/>
          </p:nvSpPr>
          <p:spPr>
            <a:xfrm>
              <a:off x="4713353" y="-1"/>
              <a:ext cx="73890" cy="411659"/>
            </a:xfrm>
            <a:prstGeom prst="rect">
              <a:avLst/>
            </a:prstGeom>
            <a:solidFill>
              <a:srgbClr val="245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F25AF68-C4D3-C244-A93B-AC3F3D323B86}"/>
                </a:ext>
              </a:extLst>
            </p:cNvPr>
            <p:cNvSpPr/>
            <p:nvPr userDrawn="1"/>
          </p:nvSpPr>
          <p:spPr>
            <a:xfrm>
              <a:off x="4713354" y="1089421"/>
              <a:ext cx="73889" cy="3393281"/>
            </a:xfrm>
            <a:prstGeom prst="rect">
              <a:avLst/>
            </a:prstGeom>
            <a:solidFill>
              <a:srgbClr val="30B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B8CE747-C46B-E149-B655-6698F061B6A3}"/>
                </a:ext>
              </a:extLst>
            </p:cNvPr>
            <p:cNvSpPr/>
            <p:nvPr userDrawn="1"/>
          </p:nvSpPr>
          <p:spPr>
            <a:xfrm>
              <a:off x="4713354" y="4482703"/>
              <a:ext cx="73889" cy="677762"/>
            </a:xfrm>
            <a:prstGeom prst="rect">
              <a:avLst/>
            </a:prstGeom>
            <a:solidFill>
              <a:srgbClr val="FE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1218257-A5D8-BA41-BC14-710D89AE8F8D}"/>
                </a:ext>
              </a:extLst>
            </p:cNvPr>
            <p:cNvSpPr/>
            <p:nvPr userDrawn="1"/>
          </p:nvSpPr>
          <p:spPr>
            <a:xfrm>
              <a:off x="4713354" y="5160465"/>
              <a:ext cx="73887" cy="169753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41290B9-94EE-AA43-A219-FDCC171A6C35}"/>
                </a:ext>
              </a:extLst>
            </p:cNvPr>
            <p:cNvSpPr/>
            <p:nvPr userDrawn="1"/>
          </p:nvSpPr>
          <p:spPr>
            <a:xfrm>
              <a:off x="4713356" y="411657"/>
              <a:ext cx="73888" cy="6777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3543741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Sub Divider Slide | Green">
    <p:bg>
      <p:bgPr>
        <a:solidFill>
          <a:schemeClr val="accent1"/>
        </a:solidFill>
        <a:effectLst/>
      </p:bgPr>
    </p:bg>
    <p:spTree>
      <p:nvGrpSpPr>
        <p:cNvPr id="1" name=""/>
        <p:cNvGrpSpPr/>
        <p:nvPr/>
      </p:nvGrpSpPr>
      <p:grpSpPr>
        <a:xfrm>
          <a:off x="0" y="0"/>
          <a:ext cx="0" cy="0"/>
          <a:chOff x="0" y="0"/>
          <a:chExt cx="0" cy="0"/>
        </a:xfrm>
      </p:grpSpPr>
      <p:sp>
        <p:nvSpPr>
          <p:cNvPr id="21" name="TextBox 20"/>
          <p:cNvSpPr txBox="1"/>
          <p:nvPr userDrawn="1"/>
        </p:nvSpPr>
        <p:spPr>
          <a:xfrm>
            <a:off x="1194060" y="6294735"/>
            <a:ext cx="1230164" cy="123111"/>
          </a:xfrm>
          <a:prstGeom prst="rect">
            <a:avLst/>
          </a:prstGeom>
          <a:noFill/>
        </p:spPr>
        <p:txBody>
          <a:bodyPr wrap="square" lIns="0" tIns="0" rIns="0" bIns="0" rtlCol="0" anchor="t">
            <a:spAutoFit/>
          </a:bodyPr>
          <a:lstStyle/>
          <a:p>
            <a:r>
              <a:rPr lang="en-AU" sz="800" dirty="0">
                <a:solidFill>
                  <a:schemeClr val="bg1"/>
                </a:solidFill>
                <a:latin typeface="Poppins" panose="00000500000000000000" pitchFamily="2" charset="0"/>
                <a:cs typeface="Poppins" panose="00000500000000000000" pitchFamily="2" charset="0"/>
              </a:rPr>
              <a:t>Copyright © SUSE 2021 </a:t>
            </a:r>
          </a:p>
        </p:txBody>
      </p:sp>
      <p:sp>
        <p:nvSpPr>
          <p:cNvPr id="58" name="Text Placeholder 24"/>
          <p:cNvSpPr>
            <a:spLocks noGrp="1"/>
          </p:cNvSpPr>
          <p:nvPr>
            <p:ph type="body" sz="quarter" idx="15" hasCustomPrompt="1"/>
          </p:nvPr>
        </p:nvSpPr>
        <p:spPr>
          <a:xfrm>
            <a:off x="731838" y="5023995"/>
            <a:ext cx="3458936" cy="914096"/>
          </a:xfrm>
          <a:prstGeom prst="rect">
            <a:avLst/>
          </a:prstGeom>
        </p:spPr>
        <p:txBody>
          <a:bodyPr lIns="0" tIns="0" rIns="0" bIns="0" anchor="t"/>
          <a:lstStyle>
            <a:lvl1pPr marL="0" indent="0">
              <a:lnSpc>
                <a:spcPct val="110000"/>
              </a:lnSpc>
              <a:spcBef>
                <a:spcPts val="0"/>
              </a:spcBef>
              <a:spcAft>
                <a:spcPts val="1000"/>
              </a:spcAft>
              <a:buNone/>
              <a:defRPr sz="1800" baseline="0">
                <a:solidFill>
                  <a:schemeClr val="bg1"/>
                </a:solidFill>
                <a:latin typeface="Poppins Light" panose="00000400000000000000" pitchFamily="2" charset="0"/>
                <a:cs typeface="Poppins Light" panose="00000400000000000000" pitchFamily="2" charset="0"/>
              </a:defRPr>
            </a:lvl1pPr>
          </a:lstStyle>
          <a:p>
            <a:pPr lvl="0"/>
            <a:r>
              <a:rPr lang="en-US" dirty="0"/>
              <a:t>This is a subheading.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a:t>
            </a:r>
          </a:p>
        </p:txBody>
      </p:sp>
      <p:sp>
        <p:nvSpPr>
          <p:cNvPr id="13" name="Text Placeholder 20">
            <a:extLst>
              <a:ext uri="{FF2B5EF4-FFF2-40B4-BE49-F238E27FC236}">
                <a16:creationId xmlns:a16="http://schemas.microsoft.com/office/drawing/2014/main" id="{02703006-D2CE-4446-8BD4-FCFA4AF880EB}"/>
              </a:ext>
            </a:extLst>
          </p:cNvPr>
          <p:cNvSpPr>
            <a:spLocks noGrp="1"/>
          </p:cNvSpPr>
          <p:nvPr>
            <p:ph type="body" sz="quarter" idx="16" hasCustomPrompt="1"/>
          </p:nvPr>
        </p:nvSpPr>
        <p:spPr>
          <a:xfrm>
            <a:off x="731838" y="2747145"/>
            <a:ext cx="3765733" cy="1341906"/>
          </a:xfrm>
          <a:prstGeom prst="rect">
            <a:avLst/>
          </a:prstGeom>
        </p:spPr>
        <p:txBody>
          <a:bodyPr wrap="square" lIns="0" tIns="0" rIns="0" bIns="0" anchor="b">
            <a:spAutoFit/>
          </a:bodyPr>
          <a:lstStyle>
            <a:lvl1pPr marL="0" indent="0">
              <a:lnSpc>
                <a:spcPct val="90000"/>
              </a:lnSpc>
              <a:spcBef>
                <a:spcPts val="0"/>
              </a:spcBef>
              <a:spcAft>
                <a:spcPts val="1000"/>
              </a:spcAft>
              <a:buNone/>
              <a:defRPr sz="3200" baseline="0">
                <a:solidFill>
                  <a:schemeClr val="bg1"/>
                </a:solidFill>
                <a:latin typeface="Poppins Medium" panose="00000600000000000000" pitchFamily="2" charset="0"/>
                <a:cs typeface="Poppins Medium" panose="00000600000000000000" pitchFamily="2" charset="0"/>
              </a:defRPr>
            </a:lvl1pPr>
          </a:lstStyle>
          <a:p>
            <a:pPr lvl="0"/>
            <a:r>
              <a:rPr lang="en-US" dirty="0"/>
              <a:t>This is a multi line heading for the sub divider.</a:t>
            </a:r>
          </a:p>
        </p:txBody>
      </p:sp>
      <p:pic>
        <p:nvPicPr>
          <p:cNvPr id="15" name="Graphic 14">
            <a:extLst>
              <a:ext uri="{FF2B5EF4-FFF2-40B4-BE49-F238E27FC236}">
                <a16:creationId xmlns:a16="http://schemas.microsoft.com/office/drawing/2014/main" id="{D7F32885-17BE-BB4C-BC30-A4F388E5EDB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67542" y="6184072"/>
            <a:ext cx="465932" cy="268806"/>
          </a:xfrm>
          <a:prstGeom prst="rect">
            <a:avLst/>
          </a:prstGeom>
        </p:spPr>
      </p:pic>
      <p:sp>
        <p:nvSpPr>
          <p:cNvPr id="16" name="Slide Number Placeholder 5">
            <a:extLst>
              <a:ext uri="{FF2B5EF4-FFF2-40B4-BE49-F238E27FC236}">
                <a16:creationId xmlns:a16="http://schemas.microsoft.com/office/drawing/2014/main" id="{4B20EB30-CB43-734C-8DF0-DAB944A28EA9}"/>
              </a:ext>
            </a:extLst>
          </p:cNvPr>
          <p:cNvSpPr>
            <a:spLocks noGrp="1"/>
          </p:cNvSpPr>
          <p:nvPr>
            <p:ph type="sldNum" sz="quarter" idx="4"/>
          </p:nvPr>
        </p:nvSpPr>
        <p:spPr>
          <a:xfrm>
            <a:off x="11171275" y="6294734"/>
            <a:ext cx="288888" cy="123112"/>
          </a:xfrm>
          <a:prstGeom prst="rect">
            <a:avLst/>
          </a:prstGeom>
        </p:spPr>
        <p:txBody>
          <a:bodyPr vert="horz" wrap="square" lIns="0" tIns="0" rIns="0" bIns="0" rtlCol="0" anchor="t">
            <a:spAutoFit/>
          </a:bodyPr>
          <a:lstStyle>
            <a:lvl1pPr algn="r">
              <a:defRPr sz="800">
                <a:solidFill>
                  <a:schemeClr val="bg1"/>
                </a:solidFill>
                <a:latin typeface="Poppins SemiBold" panose="00000700000000000000" pitchFamily="2" charset="0"/>
                <a:cs typeface="Poppins SemiBold" panose="00000700000000000000" pitchFamily="2" charset="0"/>
              </a:defRPr>
            </a:lvl1pPr>
          </a:lstStyle>
          <a:p>
            <a:fld id="{866D8E11-A83D-46AC-BA35-C493C365AC69}" type="slidenum">
              <a:rPr lang="en-US" smtClean="0"/>
              <a:pPr/>
              <a:t>‹#›</a:t>
            </a:fld>
            <a:endParaRPr lang="en-US"/>
          </a:p>
        </p:txBody>
      </p:sp>
      <p:grpSp>
        <p:nvGrpSpPr>
          <p:cNvPr id="14" name="Group 13">
            <a:extLst>
              <a:ext uri="{FF2B5EF4-FFF2-40B4-BE49-F238E27FC236}">
                <a16:creationId xmlns:a16="http://schemas.microsoft.com/office/drawing/2014/main" id="{289DCBA6-2AB6-C440-8E88-1FB782E4B7F7}"/>
              </a:ext>
            </a:extLst>
          </p:cNvPr>
          <p:cNvGrpSpPr/>
          <p:nvPr userDrawn="1"/>
        </p:nvGrpSpPr>
        <p:grpSpPr>
          <a:xfrm rot="16200000">
            <a:off x="6061664" y="-6061660"/>
            <a:ext cx="68678" cy="12192005"/>
            <a:chOff x="4713353" y="-1"/>
            <a:chExt cx="73891" cy="6858002"/>
          </a:xfrm>
        </p:grpSpPr>
        <p:sp>
          <p:nvSpPr>
            <p:cNvPr id="17" name="Rectangle 16">
              <a:extLst>
                <a:ext uri="{FF2B5EF4-FFF2-40B4-BE49-F238E27FC236}">
                  <a16:creationId xmlns:a16="http://schemas.microsoft.com/office/drawing/2014/main" id="{C889F473-B9AC-7E4C-9A8E-A9A212293512}"/>
                </a:ext>
              </a:extLst>
            </p:cNvPr>
            <p:cNvSpPr/>
            <p:nvPr userDrawn="1"/>
          </p:nvSpPr>
          <p:spPr>
            <a:xfrm>
              <a:off x="4713353" y="-1"/>
              <a:ext cx="73890" cy="411659"/>
            </a:xfrm>
            <a:prstGeom prst="rect">
              <a:avLst/>
            </a:prstGeom>
            <a:solidFill>
              <a:srgbClr val="245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54A3BF4-F103-0C45-A5B2-DAA83B5C852E}"/>
                </a:ext>
              </a:extLst>
            </p:cNvPr>
            <p:cNvSpPr/>
            <p:nvPr userDrawn="1"/>
          </p:nvSpPr>
          <p:spPr>
            <a:xfrm>
              <a:off x="4713354" y="1089421"/>
              <a:ext cx="73889" cy="339328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3F7BF4F-0E05-A24A-A408-EBB78BEF68BC}"/>
                </a:ext>
              </a:extLst>
            </p:cNvPr>
            <p:cNvSpPr/>
            <p:nvPr userDrawn="1"/>
          </p:nvSpPr>
          <p:spPr>
            <a:xfrm>
              <a:off x="4713354" y="4482703"/>
              <a:ext cx="73889" cy="677762"/>
            </a:xfrm>
            <a:prstGeom prst="rect">
              <a:avLst/>
            </a:prstGeom>
            <a:solidFill>
              <a:srgbClr val="FE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3AB792C-FE6C-F745-95E1-DAAE8F155065}"/>
                </a:ext>
              </a:extLst>
            </p:cNvPr>
            <p:cNvSpPr/>
            <p:nvPr userDrawn="1"/>
          </p:nvSpPr>
          <p:spPr>
            <a:xfrm>
              <a:off x="4713354" y="5160465"/>
              <a:ext cx="73887" cy="169753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AB63EDA-9273-864F-865D-7F36E87027EA}"/>
                </a:ext>
              </a:extLst>
            </p:cNvPr>
            <p:cNvSpPr/>
            <p:nvPr userDrawn="1"/>
          </p:nvSpPr>
          <p:spPr>
            <a:xfrm>
              <a:off x="4713356" y="411657"/>
              <a:ext cx="73888" cy="6777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7898887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Super Sub Divider Slide | Orange">
    <p:bg>
      <p:bgPr>
        <a:solidFill>
          <a:schemeClr val="accent4"/>
        </a:solidFill>
        <a:effectLst/>
      </p:bgPr>
    </p:bg>
    <p:spTree>
      <p:nvGrpSpPr>
        <p:cNvPr id="1" name=""/>
        <p:cNvGrpSpPr/>
        <p:nvPr/>
      </p:nvGrpSpPr>
      <p:grpSpPr>
        <a:xfrm>
          <a:off x="0" y="0"/>
          <a:ext cx="0" cy="0"/>
          <a:chOff x="0" y="0"/>
          <a:chExt cx="0" cy="0"/>
        </a:xfrm>
      </p:grpSpPr>
      <p:sp>
        <p:nvSpPr>
          <p:cNvPr id="21" name="TextBox 20"/>
          <p:cNvSpPr txBox="1"/>
          <p:nvPr userDrawn="1"/>
        </p:nvSpPr>
        <p:spPr>
          <a:xfrm>
            <a:off x="1194060" y="6294735"/>
            <a:ext cx="1230164" cy="123111"/>
          </a:xfrm>
          <a:prstGeom prst="rect">
            <a:avLst/>
          </a:prstGeom>
          <a:noFill/>
        </p:spPr>
        <p:txBody>
          <a:bodyPr wrap="square" lIns="0" tIns="0" rIns="0" bIns="0" rtlCol="0" anchor="t">
            <a:spAutoFit/>
          </a:bodyPr>
          <a:lstStyle/>
          <a:p>
            <a:r>
              <a:rPr lang="en-AU" sz="800" dirty="0">
                <a:solidFill>
                  <a:schemeClr val="bg1"/>
                </a:solidFill>
                <a:latin typeface="Poppins" panose="00000500000000000000" pitchFamily="2" charset="0"/>
                <a:cs typeface="Poppins" panose="00000500000000000000" pitchFamily="2" charset="0"/>
              </a:rPr>
              <a:t>Copyright © SUSE 2021 </a:t>
            </a:r>
          </a:p>
        </p:txBody>
      </p:sp>
      <p:sp>
        <p:nvSpPr>
          <p:cNvPr id="58" name="Text Placeholder 24"/>
          <p:cNvSpPr>
            <a:spLocks noGrp="1"/>
          </p:cNvSpPr>
          <p:nvPr>
            <p:ph type="body" sz="quarter" idx="15" hasCustomPrompt="1"/>
          </p:nvPr>
        </p:nvSpPr>
        <p:spPr>
          <a:xfrm>
            <a:off x="731838" y="5023995"/>
            <a:ext cx="3458936" cy="914096"/>
          </a:xfrm>
          <a:prstGeom prst="rect">
            <a:avLst/>
          </a:prstGeom>
        </p:spPr>
        <p:txBody>
          <a:bodyPr lIns="0" tIns="0" rIns="0" bIns="0" anchor="t"/>
          <a:lstStyle>
            <a:lvl1pPr marL="0" indent="0">
              <a:lnSpc>
                <a:spcPct val="110000"/>
              </a:lnSpc>
              <a:spcBef>
                <a:spcPts val="0"/>
              </a:spcBef>
              <a:spcAft>
                <a:spcPts val="1000"/>
              </a:spcAft>
              <a:buNone/>
              <a:defRPr sz="1800" baseline="0">
                <a:solidFill>
                  <a:schemeClr val="bg1"/>
                </a:solidFill>
                <a:latin typeface="Poppins Light" panose="00000400000000000000" pitchFamily="2" charset="0"/>
                <a:cs typeface="Poppins Light" panose="00000400000000000000" pitchFamily="2" charset="0"/>
              </a:defRPr>
            </a:lvl1pPr>
          </a:lstStyle>
          <a:p>
            <a:pPr lvl="0"/>
            <a:r>
              <a:rPr lang="en-US" dirty="0"/>
              <a:t>This is a subheading.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a:t>
            </a:r>
          </a:p>
        </p:txBody>
      </p:sp>
      <p:sp>
        <p:nvSpPr>
          <p:cNvPr id="13" name="Text Placeholder 20">
            <a:extLst>
              <a:ext uri="{FF2B5EF4-FFF2-40B4-BE49-F238E27FC236}">
                <a16:creationId xmlns:a16="http://schemas.microsoft.com/office/drawing/2014/main" id="{02703006-D2CE-4446-8BD4-FCFA4AF880EB}"/>
              </a:ext>
            </a:extLst>
          </p:cNvPr>
          <p:cNvSpPr>
            <a:spLocks noGrp="1"/>
          </p:cNvSpPr>
          <p:nvPr>
            <p:ph type="body" sz="quarter" idx="16" hasCustomPrompt="1"/>
          </p:nvPr>
        </p:nvSpPr>
        <p:spPr>
          <a:xfrm>
            <a:off x="731838" y="2747145"/>
            <a:ext cx="3765733" cy="1341906"/>
          </a:xfrm>
          <a:prstGeom prst="rect">
            <a:avLst/>
          </a:prstGeom>
        </p:spPr>
        <p:txBody>
          <a:bodyPr wrap="square" lIns="0" tIns="0" rIns="0" bIns="0" anchor="b">
            <a:spAutoFit/>
          </a:bodyPr>
          <a:lstStyle>
            <a:lvl1pPr marL="0" indent="0">
              <a:lnSpc>
                <a:spcPct val="90000"/>
              </a:lnSpc>
              <a:spcBef>
                <a:spcPts val="0"/>
              </a:spcBef>
              <a:spcAft>
                <a:spcPts val="1000"/>
              </a:spcAft>
              <a:buNone/>
              <a:defRPr sz="3200" baseline="0">
                <a:solidFill>
                  <a:schemeClr val="bg1"/>
                </a:solidFill>
                <a:latin typeface="Poppins Medium" panose="00000600000000000000" pitchFamily="2" charset="0"/>
                <a:cs typeface="Poppins Medium" panose="00000600000000000000" pitchFamily="2" charset="0"/>
              </a:defRPr>
            </a:lvl1pPr>
          </a:lstStyle>
          <a:p>
            <a:pPr lvl="0"/>
            <a:r>
              <a:rPr lang="en-US" dirty="0"/>
              <a:t>This is a multi line heading for the super sub divider.</a:t>
            </a:r>
          </a:p>
        </p:txBody>
      </p:sp>
      <p:pic>
        <p:nvPicPr>
          <p:cNvPr id="11" name="Graphic 10">
            <a:extLst>
              <a:ext uri="{FF2B5EF4-FFF2-40B4-BE49-F238E27FC236}">
                <a16:creationId xmlns:a16="http://schemas.microsoft.com/office/drawing/2014/main" id="{D073F0B2-9AF4-5E48-B8BF-82F834079F4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67542" y="6184072"/>
            <a:ext cx="465932" cy="268806"/>
          </a:xfrm>
          <a:prstGeom prst="rect">
            <a:avLst/>
          </a:prstGeom>
        </p:spPr>
      </p:pic>
      <p:sp>
        <p:nvSpPr>
          <p:cNvPr id="12" name="Slide Number Placeholder 5">
            <a:extLst>
              <a:ext uri="{FF2B5EF4-FFF2-40B4-BE49-F238E27FC236}">
                <a16:creationId xmlns:a16="http://schemas.microsoft.com/office/drawing/2014/main" id="{42C813E8-C658-124C-9153-E30C9CE32725}"/>
              </a:ext>
            </a:extLst>
          </p:cNvPr>
          <p:cNvSpPr>
            <a:spLocks noGrp="1"/>
          </p:cNvSpPr>
          <p:nvPr>
            <p:ph type="sldNum" sz="quarter" idx="4"/>
          </p:nvPr>
        </p:nvSpPr>
        <p:spPr>
          <a:xfrm>
            <a:off x="11171275" y="6294734"/>
            <a:ext cx="288888" cy="123112"/>
          </a:xfrm>
          <a:prstGeom prst="rect">
            <a:avLst/>
          </a:prstGeom>
        </p:spPr>
        <p:txBody>
          <a:bodyPr vert="horz" wrap="square" lIns="0" tIns="0" rIns="0" bIns="0" rtlCol="0" anchor="t">
            <a:spAutoFit/>
          </a:bodyPr>
          <a:lstStyle>
            <a:lvl1pPr algn="r">
              <a:defRPr sz="800">
                <a:solidFill>
                  <a:schemeClr val="bg1"/>
                </a:solidFill>
                <a:latin typeface="Poppins SemiBold" panose="00000700000000000000" pitchFamily="2" charset="0"/>
                <a:cs typeface="Poppins SemiBold" panose="00000700000000000000" pitchFamily="2" charset="0"/>
              </a:defRPr>
            </a:lvl1pPr>
          </a:lstStyle>
          <a:p>
            <a:fld id="{866D8E11-A83D-46AC-BA35-C493C365AC69}" type="slidenum">
              <a:rPr lang="en-US" smtClean="0"/>
              <a:pPr/>
              <a:t>‹#›</a:t>
            </a:fld>
            <a:endParaRPr lang="en-US"/>
          </a:p>
        </p:txBody>
      </p:sp>
      <p:grpSp>
        <p:nvGrpSpPr>
          <p:cNvPr id="14" name="Group 13">
            <a:extLst>
              <a:ext uri="{FF2B5EF4-FFF2-40B4-BE49-F238E27FC236}">
                <a16:creationId xmlns:a16="http://schemas.microsoft.com/office/drawing/2014/main" id="{7ADC953B-1085-7D4E-8BAF-9520C2CDA52C}"/>
              </a:ext>
            </a:extLst>
          </p:cNvPr>
          <p:cNvGrpSpPr/>
          <p:nvPr userDrawn="1"/>
        </p:nvGrpSpPr>
        <p:grpSpPr>
          <a:xfrm rot="16200000">
            <a:off x="6061664" y="-6061660"/>
            <a:ext cx="68678" cy="12192005"/>
            <a:chOff x="4713353" y="-1"/>
            <a:chExt cx="73891" cy="6858002"/>
          </a:xfrm>
        </p:grpSpPr>
        <p:sp>
          <p:nvSpPr>
            <p:cNvPr id="15" name="Rectangle 14">
              <a:extLst>
                <a:ext uri="{FF2B5EF4-FFF2-40B4-BE49-F238E27FC236}">
                  <a16:creationId xmlns:a16="http://schemas.microsoft.com/office/drawing/2014/main" id="{9F8BC6A8-0D3D-C448-963A-A211C6C5B8B4}"/>
                </a:ext>
              </a:extLst>
            </p:cNvPr>
            <p:cNvSpPr/>
            <p:nvPr userDrawn="1"/>
          </p:nvSpPr>
          <p:spPr>
            <a:xfrm>
              <a:off x="4713353" y="-1"/>
              <a:ext cx="73890" cy="411659"/>
            </a:xfrm>
            <a:prstGeom prst="rect">
              <a:avLst/>
            </a:prstGeom>
            <a:solidFill>
              <a:srgbClr val="245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42ADC63-4B7D-3345-BACF-34B283038F06}"/>
                </a:ext>
              </a:extLst>
            </p:cNvPr>
            <p:cNvSpPr/>
            <p:nvPr userDrawn="1"/>
          </p:nvSpPr>
          <p:spPr>
            <a:xfrm>
              <a:off x="4713354" y="1089421"/>
              <a:ext cx="73889" cy="3393281"/>
            </a:xfrm>
            <a:prstGeom prst="rect">
              <a:avLst/>
            </a:prstGeom>
            <a:solidFill>
              <a:srgbClr val="30B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9A3E77D-70C4-EE48-9C1D-4765F69FAC70}"/>
                </a:ext>
              </a:extLst>
            </p:cNvPr>
            <p:cNvSpPr/>
            <p:nvPr userDrawn="1"/>
          </p:nvSpPr>
          <p:spPr>
            <a:xfrm>
              <a:off x="4713354" y="4482703"/>
              <a:ext cx="73889" cy="67776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879999E-C896-7C4A-8A5B-E72A99E1C461}"/>
                </a:ext>
              </a:extLst>
            </p:cNvPr>
            <p:cNvSpPr/>
            <p:nvPr userDrawn="1"/>
          </p:nvSpPr>
          <p:spPr>
            <a:xfrm>
              <a:off x="4713354" y="5160465"/>
              <a:ext cx="73887" cy="1697536"/>
            </a:xfrm>
            <a:prstGeom prst="rect">
              <a:avLst/>
            </a:prstGeom>
            <a:solidFill>
              <a:srgbClr val="0C32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E748FD0-B8D6-6946-9DDC-0A0152A8D80D}"/>
                </a:ext>
              </a:extLst>
            </p:cNvPr>
            <p:cNvSpPr/>
            <p:nvPr userDrawn="1"/>
          </p:nvSpPr>
          <p:spPr>
            <a:xfrm>
              <a:off x="4713356" y="411657"/>
              <a:ext cx="73888" cy="6777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3467563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Super Sub Divider Slide | Mint">
    <p:bg>
      <p:bgPr>
        <a:solidFill>
          <a:schemeClr val="accent5"/>
        </a:solidFill>
        <a:effectLst/>
      </p:bgPr>
    </p:bg>
    <p:spTree>
      <p:nvGrpSpPr>
        <p:cNvPr id="1" name=""/>
        <p:cNvGrpSpPr/>
        <p:nvPr/>
      </p:nvGrpSpPr>
      <p:grpSpPr>
        <a:xfrm>
          <a:off x="0" y="0"/>
          <a:ext cx="0" cy="0"/>
          <a:chOff x="0" y="0"/>
          <a:chExt cx="0" cy="0"/>
        </a:xfrm>
      </p:grpSpPr>
      <p:sp>
        <p:nvSpPr>
          <p:cNvPr id="21" name="TextBox 20"/>
          <p:cNvSpPr txBox="1"/>
          <p:nvPr userDrawn="1"/>
        </p:nvSpPr>
        <p:spPr>
          <a:xfrm>
            <a:off x="1194060" y="6294735"/>
            <a:ext cx="1230164" cy="123111"/>
          </a:xfrm>
          <a:prstGeom prst="rect">
            <a:avLst/>
          </a:prstGeom>
          <a:noFill/>
        </p:spPr>
        <p:txBody>
          <a:bodyPr wrap="square" lIns="0" tIns="0" rIns="0" bIns="0" rtlCol="0" anchor="t">
            <a:spAutoFit/>
          </a:bodyPr>
          <a:lstStyle/>
          <a:p>
            <a:r>
              <a:rPr lang="en-AU" sz="800" dirty="0">
                <a:solidFill>
                  <a:schemeClr val="tx2"/>
                </a:solidFill>
                <a:latin typeface="Poppins" panose="00000500000000000000" pitchFamily="2" charset="0"/>
                <a:cs typeface="Poppins" panose="00000500000000000000" pitchFamily="2" charset="0"/>
              </a:rPr>
              <a:t>Copyright © SUSE 2021 </a:t>
            </a:r>
          </a:p>
        </p:txBody>
      </p:sp>
      <p:sp>
        <p:nvSpPr>
          <p:cNvPr id="58" name="Text Placeholder 24"/>
          <p:cNvSpPr>
            <a:spLocks noGrp="1"/>
          </p:cNvSpPr>
          <p:nvPr>
            <p:ph type="body" sz="quarter" idx="15" hasCustomPrompt="1"/>
          </p:nvPr>
        </p:nvSpPr>
        <p:spPr>
          <a:xfrm>
            <a:off x="731838" y="5023995"/>
            <a:ext cx="3458936" cy="914096"/>
          </a:xfrm>
          <a:prstGeom prst="rect">
            <a:avLst/>
          </a:prstGeom>
        </p:spPr>
        <p:txBody>
          <a:bodyPr lIns="0" tIns="0" rIns="0" bIns="0" anchor="t"/>
          <a:lstStyle>
            <a:lvl1pPr marL="0" indent="0">
              <a:lnSpc>
                <a:spcPct val="110000"/>
              </a:lnSpc>
              <a:spcBef>
                <a:spcPts val="0"/>
              </a:spcBef>
              <a:spcAft>
                <a:spcPts val="1000"/>
              </a:spcAft>
              <a:buNone/>
              <a:defRPr sz="1800" baseline="0">
                <a:solidFill>
                  <a:schemeClr val="tx2"/>
                </a:solidFill>
                <a:latin typeface="Poppins Light" panose="00000400000000000000" pitchFamily="2" charset="0"/>
                <a:cs typeface="Poppins Light" panose="00000400000000000000" pitchFamily="2" charset="0"/>
              </a:defRPr>
            </a:lvl1pPr>
          </a:lstStyle>
          <a:p>
            <a:pPr lvl="0"/>
            <a:r>
              <a:rPr lang="en-US" dirty="0"/>
              <a:t>This is a subheading.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a:t>
            </a:r>
          </a:p>
        </p:txBody>
      </p:sp>
      <p:sp>
        <p:nvSpPr>
          <p:cNvPr id="13" name="Text Placeholder 20">
            <a:extLst>
              <a:ext uri="{FF2B5EF4-FFF2-40B4-BE49-F238E27FC236}">
                <a16:creationId xmlns:a16="http://schemas.microsoft.com/office/drawing/2014/main" id="{02703006-D2CE-4446-8BD4-FCFA4AF880EB}"/>
              </a:ext>
            </a:extLst>
          </p:cNvPr>
          <p:cNvSpPr>
            <a:spLocks noGrp="1"/>
          </p:cNvSpPr>
          <p:nvPr>
            <p:ph type="body" sz="quarter" idx="16" hasCustomPrompt="1"/>
          </p:nvPr>
        </p:nvSpPr>
        <p:spPr>
          <a:xfrm>
            <a:off x="731838" y="2747145"/>
            <a:ext cx="3765733" cy="1341906"/>
          </a:xfrm>
          <a:prstGeom prst="rect">
            <a:avLst/>
          </a:prstGeom>
        </p:spPr>
        <p:txBody>
          <a:bodyPr wrap="square" lIns="0" tIns="0" rIns="0" bIns="0" anchor="b">
            <a:spAutoFit/>
          </a:bodyPr>
          <a:lstStyle>
            <a:lvl1pPr marL="0" indent="0">
              <a:lnSpc>
                <a:spcPct val="90000"/>
              </a:lnSpc>
              <a:spcBef>
                <a:spcPts val="0"/>
              </a:spcBef>
              <a:spcAft>
                <a:spcPts val="1000"/>
              </a:spcAft>
              <a:buNone/>
              <a:defRPr sz="3200" baseline="0">
                <a:solidFill>
                  <a:schemeClr val="tx2"/>
                </a:solidFill>
                <a:latin typeface="Poppins Medium" panose="00000600000000000000" pitchFamily="2" charset="0"/>
                <a:cs typeface="Poppins Medium" panose="00000600000000000000" pitchFamily="2" charset="0"/>
              </a:defRPr>
            </a:lvl1pPr>
          </a:lstStyle>
          <a:p>
            <a:pPr lvl="0"/>
            <a:r>
              <a:rPr lang="en-US" dirty="0"/>
              <a:t>This is a multi line heading for the super sub divider.</a:t>
            </a:r>
          </a:p>
        </p:txBody>
      </p:sp>
      <p:pic>
        <p:nvPicPr>
          <p:cNvPr id="11" name="Graphic 10">
            <a:extLst>
              <a:ext uri="{FF2B5EF4-FFF2-40B4-BE49-F238E27FC236}">
                <a16:creationId xmlns:a16="http://schemas.microsoft.com/office/drawing/2014/main" id="{20874D51-45CD-2C42-A5B5-201966148A9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67543" y="6184072"/>
            <a:ext cx="465930" cy="268806"/>
          </a:xfrm>
          <a:prstGeom prst="rect">
            <a:avLst/>
          </a:prstGeom>
        </p:spPr>
      </p:pic>
      <p:sp>
        <p:nvSpPr>
          <p:cNvPr id="12" name="Slide Number Placeholder 5">
            <a:extLst>
              <a:ext uri="{FF2B5EF4-FFF2-40B4-BE49-F238E27FC236}">
                <a16:creationId xmlns:a16="http://schemas.microsoft.com/office/drawing/2014/main" id="{8E18442F-EC75-DC47-A96E-6254B0D4F75C}"/>
              </a:ext>
            </a:extLst>
          </p:cNvPr>
          <p:cNvSpPr>
            <a:spLocks noGrp="1"/>
          </p:cNvSpPr>
          <p:nvPr>
            <p:ph type="sldNum" sz="quarter" idx="4"/>
          </p:nvPr>
        </p:nvSpPr>
        <p:spPr>
          <a:xfrm>
            <a:off x="11171275" y="6294734"/>
            <a:ext cx="288888" cy="123112"/>
          </a:xfrm>
          <a:prstGeom prst="rect">
            <a:avLst/>
          </a:prstGeom>
        </p:spPr>
        <p:txBody>
          <a:bodyPr vert="horz" wrap="square" lIns="0" tIns="0" rIns="0" bIns="0" rtlCol="0" anchor="t">
            <a:spAutoFit/>
          </a:bodyPr>
          <a:lstStyle>
            <a:lvl1pPr algn="r">
              <a:defRPr sz="800">
                <a:solidFill>
                  <a:schemeClr val="tx1"/>
                </a:solidFill>
                <a:latin typeface="Poppins SemiBold" panose="00000700000000000000" pitchFamily="2" charset="0"/>
                <a:cs typeface="Poppins SemiBold" panose="00000700000000000000" pitchFamily="2" charset="0"/>
              </a:defRPr>
            </a:lvl1pPr>
          </a:lstStyle>
          <a:p>
            <a:pPr algn="r"/>
            <a:fld id="{866D8E11-A83D-46AC-BA35-C493C365AC69}" type="slidenum">
              <a:rPr lang="en-US" smtClean="0"/>
              <a:pPr/>
              <a:t>‹#›</a:t>
            </a:fld>
            <a:endParaRPr lang="en-US"/>
          </a:p>
        </p:txBody>
      </p:sp>
      <p:grpSp>
        <p:nvGrpSpPr>
          <p:cNvPr id="14" name="Group 13">
            <a:extLst>
              <a:ext uri="{FF2B5EF4-FFF2-40B4-BE49-F238E27FC236}">
                <a16:creationId xmlns:a16="http://schemas.microsoft.com/office/drawing/2014/main" id="{552328F1-1C37-0049-BCEA-CF949B09B43C}"/>
              </a:ext>
            </a:extLst>
          </p:cNvPr>
          <p:cNvGrpSpPr/>
          <p:nvPr userDrawn="1"/>
        </p:nvGrpSpPr>
        <p:grpSpPr>
          <a:xfrm rot="16200000">
            <a:off x="6061664" y="-6061660"/>
            <a:ext cx="68678" cy="12192005"/>
            <a:chOff x="4713353" y="-1"/>
            <a:chExt cx="73891" cy="6858002"/>
          </a:xfrm>
        </p:grpSpPr>
        <p:sp>
          <p:nvSpPr>
            <p:cNvPr id="15" name="Rectangle 14">
              <a:extLst>
                <a:ext uri="{FF2B5EF4-FFF2-40B4-BE49-F238E27FC236}">
                  <a16:creationId xmlns:a16="http://schemas.microsoft.com/office/drawing/2014/main" id="{60333F68-F2E8-B04C-B97F-3CB79F4A78B2}"/>
                </a:ext>
              </a:extLst>
            </p:cNvPr>
            <p:cNvSpPr/>
            <p:nvPr userDrawn="1"/>
          </p:nvSpPr>
          <p:spPr>
            <a:xfrm>
              <a:off x="4713353" y="-1"/>
              <a:ext cx="73890" cy="411659"/>
            </a:xfrm>
            <a:prstGeom prst="rect">
              <a:avLst/>
            </a:prstGeom>
            <a:solidFill>
              <a:srgbClr val="245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28711FC-3E65-E54C-9003-C4B34105F3EB}"/>
                </a:ext>
              </a:extLst>
            </p:cNvPr>
            <p:cNvSpPr/>
            <p:nvPr userDrawn="1"/>
          </p:nvSpPr>
          <p:spPr>
            <a:xfrm>
              <a:off x="4713354" y="1089421"/>
              <a:ext cx="73889" cy="3393281"/>
            </a:xfrm>
            <a:prstGeom prst="rect">
              <a:avLst/>
            </a:prstGeom>
            <a:solidFill>
              <a:srgbClr val="30B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2246E9D-D654-0A43-AE6E-DBE782E6EDCB}"/>
                </a:ext>
              </a:extLst>
            </p:cNvPr>
            <p:cNvSpPr/>
            <p:nvPr userDrawn="1"/>
          </p:nvSpPr>
          <p:spPr>
            <a:xfrm>
              <a:off x="4713354" y="4482703"/>
              <a:ext cx="73889" cy="677762"/>
            </a:xfrm>
            <a:prstGeom prst="rect">
              <a:avLst/>
            </a:prstGeom>
            <a:solidFill>
              <a:srgbClr val="FE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CB307F5-D582-044A-8833-37D83E22C72C}"/>
                </a:ext>
              </a:extLst>
            </p:cNvPr>
            <p:cNvSpPr/>
            <p:nvPr userDrawn="1"/>
          </p:nvSpPr>
          <p:spPr>
            <a:xfrm>
              <a:off x="4713354" y="5160465"/>
              <a:ext cx="73887" cy="1697536"/>
            </a:xfrm>
            <a:prstGeom prst="rect">
              <a:avLst/>
            </a:prstGeom>
            <a:solidFill>
              <a:srgbClr val="0C32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86395FA-F20E-4B4B-8E13-15D5886585F6}"/>
                </a:ext>
              </a:extLst>
            </p:cNvPr>
            <p:cNvSpPr/>
            <p:nvPr userDrawn="1"/>
          </p:nvSpPr>
          <p:spPr>
            <a:xfrm>
              <a:off x="4713356" y="411657"/>
              <a:ext cx="73888" cy="677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6303428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Super Sub Divider Slide | Fog">
    <p:bg>
      <p:bgPr>
        <a:solidFill>
          <a:schemeClr val="bg2"/>
        </a:solidFill>
        <a:effectLst/>
      </p:bgPr>
    </p:bg>
    <p:spTree>
      <p:nvGrpSpPr>
        <p:cNvPr id="1" name=""/>
        <p:cNvGrpSpPr/>
        <p:nvPr/>
      </p:nvGrpSpPr>
      <p:grpSpPr>
        <a:xfrm>
          <a:off x="0" y="0"/>
          <a:ext cx="0" cy="0"/>
          <a:chOff x="0" y="0"/>
          <a:chExt cx="0" cy="0"/>
        </a:xfrm>
      </p:grpSpPr>
      <p:sp>
        <p:nvSpPr>
          <p:cNvPr id="21" name="TextBox 20"/>
          <p:cNvSpPr txBox="1"/>
          <p:nvPr userDrawn="1"/>
        </p:nvSpPr>
        <p:spPr>
          <a:xfrm>
            <a:off x="1194060" y="6294735"/>
            <a:ext cx="1230164" cy="123111"/>
          </a:xfrm>
          <a:prstGeom prst="rect">
            <a:avLst/>
          </a:prstGeom>
          <a:noFill/>
        </p:spPr>
        <p:txBody>
          <a:bodyPr wrap="square" lIns="0" tIns="0" rIns="0" bIns="0" rtlCol="0" anchor="t">
            <a:spAutoFit/>
          </a:bodyPr>
          <a:lstStyle/>
          <a:p>
            <a:r>
              <a:rPr lang="en-AU" sz="800" dirty="0">
                <a:solidFill>
                  <a:schemeClr val="tx2"/>
                </a:solidFill>
                <a:latin typeface="Poppins" panose="00000500000000000000" pitchFamily="2" charset="0"/>
                <a:cs typeface="Poppins" panose="00000500000000000000" pitchFamily="2" charset="0"/>
              </a:rPr>
              <a:t>Copyright © SUSE 2021 </a:t>
            </a:r>
          </a:p>
        </p:txBody>
      </p:sp>
      <p:sp>
        <p:nvSpPr>
          <p:cNvPr id="58" name="Text Placeholder 24"/>
          <p:cNvSpPr>
            <a:spLocks noGrp="1"/>
          </p:cNvSpPr>
          <p:nvPr>
            <p:ph type="body" sz="quarter" idx="15" hasCustomPrompt="1"/>
          </p:nvPr>
        </p:nvSpPr>
        <p:spPr>
          <a:xfrm>
            <a:off x="731838" y="5023995"/>
            <a:ext cx="3458936" cy="914096"/>
          </a:xfrm>
          <a:prstGeom prst="rect">
            <a:avLst/>
          </a:prstGeom>
        </p:spPr>
        <p:txBody>
          <a:bodyPr lIns="0" tIns="0" rIns="0" bIns="0" anchor="t"/>
          <a:lstStyle>
            <a:lvl1pPr marL="0" indent="0">
              <a:lnSpc>
                <a:spcPct val="110000"/>
              </a:lnSpc>
              <a:spcBef>
                <a:spcPts val="0"/>
              </a:spcBef>
              <a:spcAft>
                <a:spcPts val="1000"/>
              </a:spcAft>
              <a:buNone/>
              <a:defRPr sz="1800" baseline="0">
                <a:solidFill>
                  <a:schemeClr val="tx2"/>
                </a:solidFill>
                <a:latin typeface="Poppins Light" panose="00000400000000000000" pitchFamily="2" charset="0"/>
                <a:cs typeface="Poppins Light" panose="00000400000000000000" pitchFamily="2" charset="0"/>
              </a:defRPr>
            </a:lvl1pPr>
          </a:lstStyle>
          <a:p>
            <a:pPr lvl="0"/>
            <a:r>
              <a:rPr lang="en-US" dirty="0"/>
              <a:t>This is a subheading.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a:t>
            </a:r>
          </a:p>
        </p:txBody>
      </p:sp>
      <p:sp>
        <p:nvSpPr>
          <p:cNvPr id="13" name="Text Placeholder 20">
            <a:extLst>
              <a:ext uri="{FF2B5EF4-FFF2-40B4-BE49-F238E27FC236}">
                <a16:creationId xmlns:a16="http://schemas.microsoft.com/office/drawing/2014/main" id="{02703006-D2CE-4446-8BD4-FCFA4AF880EB}"/>
              </a:ext>
            </a:extLst>
          </p:cNvPr>
          <p:cNvSpPr>
            <a:spLocks noGrp="1"/>
          </p:cNvSpPr>
          <p:nvPr>
            <p:ph type="body" sz="quarter" idx="16" hasCustomPrompt="1"/>
          </p:nvPr>
        </p:nvSpPr>
        <p:spPr>
          <a:xfrm>
            <a:off x="731838" y="2747145"/>
            <a:ext cx="3765733" cy="1341906"/>
          </a:xfrm>
          <a:prstGeom prst="rect">
            <a:avLst/>
          </a:prstGeom>
        </p:spPr>
        <p:txBody>
          <a:bodyPr wrap="square" lIns="0" tIns="0" rIns="0" bIns="0" anchor="b">
            <a:spAutoFit/>
          </a:bodyPr>
          <a:lstStyle>
            <a:lvl1pPr marL="0" indent="0">
              <a:lnSpc>
                <a:spcPct val="90000"/>
              </a:lnSpc>
              <a:spcBef>
                <a:spcPts val="0"/>
              </a:spcBef>
              <a:spcAft>
                <a:spcPts val="1000"/>
              </a:spcAft>
              <a:buNone/>
              <a:defRPr sz="3200" baseline="0">
                <a:solidFill>
                  <a:schemeClr val="tx2"/>
                </a:solidFill>
                <a:latin typeface="Poppins Medium" panose="00000600000000000000" pitchFamily="2" charset="0"/>
                <a:cs typeface="Poppins Medium" panose="00000600000000000000" pitchFamily="2" charset="0"/>
              </a:defRPr>
            </a:lvl1pPr>
          </a:lstStyle>
          <a:p>
            <a:pPr lvl="0"/>
            <a:r>
              <a:rPr lang="en-US" dirty="0"/>
              <a:t>This is a multi line heading for the super sub divider.</a:t>
            </a:r>
          </a:p>
        </p:txBody>
      </p:sp>
      <p:pic>
        <p:nvPicPr>
          <p:cNvPr id="11" name="Graphic 10">
            <a:extLst>
              <a:ext uri="{FF2B5EF4-FFF2-40B4-BE49-F238E27FC236}">
                <a16:creationId xmlns:a16="http://schemas.microsoft.com/office/drawing/2014/main" id="{20874D51-45CD-2C42-A5B5-201966148A9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67543" y="6184072"/>
            <a:ext cx="465930" cy="268806"/>
          </a:xfrm>
          <a:prstGeom prst="rect">
            <a:avLst/>
          </a:prstGeom>
        </p:spPr>
      </p:pic>
      <p:sp>
        <p:nvSpPr>
          <p:cNvPr id="12" name="Slide Number Placeholder 5">
            <a:extLst>
              <a:ext uri="{FF2B5EF4-FFF2-40B4-BE49-F238E27FC236}">
                <a16:creationId xmlns:a16="http://schemas.microsoft.com/office/drawing/2014/main" id="{8E18442F-EC75-DC47-A96E-6254B0D4F75C}"/>
              </a:ext>
            </a:extLst>
          </p:cNvPr>
          <p:cNvSpPr>
            <a:spLocks noGrp="1"/>
          </p:cNvSpPr>
          <p:nvPr>
            <p:ph type="sldNum" sz="quarter" idx="4"/>
          </p:nvPr>
        </p:nvSpPr>
        <p:spPr>
          <a:xfrm>
            <a:off x="11171275" y="6294734"/>
            <a:ext cx="288888" cy="123112"/>
          </a:xfrm>
          <a:prstGeom prst="rect">
            <a:avLst/>
          </a:prstGeom>
        </p:spPr>
        <p:txBody>
          <a:bodyPr vert="horz" wrap="square" lIns="0" tIns="0" rIns="0" bIns="0" rtlCol="0" anchor="t">
            <a:spAutoFit/>
          </a:bodyPr>
          <a:lstStyle>
            <a:lvl1pPr algn="r">
              <a:defRPr sz="800">
                <a:solidFill>
                  <a:schemeClr val="tx1"/>
                </a:solidFill>
                <a:latin typeface="Poppins SemiBold" panose="00000700000000000000" pitchFamily="2" charset="0"/>
                <a:cs typeface="Poppins SemiBold" panose="00000700000000000000" pitchFamily="2" charset="0"/>
              </a:defRPr>
            </a:lvl1pPr>
          </a:lstStyle>
          <a:p>
            <a:pPr algn="r"/>
            <a:fld id="{866D8E11-A83D-46AC-BA35-C493C365AC69}" type="slidenum">
              <a:rPr lang="en-US" smtClean="0"/>
              <a:pPr/>
              <a:t>‹#›</a:t>
            </a:fld>
            <a:endParaRPr lang="en-US"/>
          </a:p>
        </p:txBody>
      </p:sp>
      <p:grpSp>
        <p:nvGrpSpPr>
          <p:cNvPr id="14" name="Group 13">
            <a:extLst>
              <a:ext uri="{FF2B5EF4-FFF2-40B4-BE49-F238E27FC236}">
                <a16:creationId xmlns:a16="http://schemas.microsoft.com/office/drawing/2014/main" id="{189BCCB6-B073-0246-A9DF-ADDD8F47E9D7}"/>
              </a:ext>
            </a:extLst>
          </p:cNvPr>
          <p:cNvGrpSpPr/>
          <p:nvPr userDrawn="1"/>
        </p:nvGrpSpPr>
        <p:grpSpPr>
          <a:xfrm rot="16200000">
            <a:off x="6061664" y="-6061660"/>
            <a:ext cx="68678" cy="12192005"/>
            <a:chOff x="4713353" y="-1"/>
            <a:chExt cx="73891" cy="6858002"/>
          </a:xfrm>
        </p:grpSpPr>
        <p:sp>
          <p:nvSpPr>
            <p:cNvPr id="15" name="Rectangle 14">
              <a:extLst>
                <a:ext uri="{FF2B5EF4-FFF2-40B4-BE49-F238E27FC236}">
                  <a16:creationId xmlns:a16="http://schemas.microsoft.com/office/drawing/2014/main" id="{176AD4B7-A774-524B-A5C5-99E73FFB9F2C}"/>
                </a:ext>
              </a:extLst>
            </p:cNvPr>
            <p:cNvSpPr/>
            <p:nvPr userDrawn="1"/>
          </p:nvSpPr>
          <p:spPr>
            <a:xfrm>
              <a:off x="4713353" y="-1"/>
              <a:ext cx="73890" cy="411659"/>
            </a:xfrm>
            <a:prstGeom prst="rect">
              <a:avLst/>
            </a:prstGeom>
            <a:solidFill>
              <a:srgbClr val="245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D6A36F3-2C8D-194F-AEFC-5735C3E76D4F}"/>
                </a:ext>
              </a:extLst>
            </p:cNvPr>
            <p:cNvSpPr/>
            <p:nvPr userDrawn="1"/>
          </p:nvSpPr>
          <p:spPr>
            <a:xfrm>
              <a:off x="4713354" y="1089421"/>
              <a:ext cx="73889" cy="3393281"/>
            </a:xfrm>
            <a:prstGeom prst="rect">
              <a:avLst/>
            </a:prstGeom>
            <a:solidFill>
              <a:srgbClr val="30B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C3F599B-F5A1-C44B-90BC-29D18F73CD8E}"/>
                </a:ext>
              </a:extLst>
            </p:cNvPr>
            <p:cNvSpPr/>
            <p:nvPr userDrawn="1"/>
          </p:nvSpPr>
          <p:spPr>
            <a:xfrm>
              <a:off x="4713354" y="4482703"/>
              <a:ext cx="73889" cy="677762"/>
            </a:xfrm>
            <a:prstGeom prst="rect">
              <a:avLst/>
            </a:prstGeom>
            <a:solidFill>
              <a:srgbClr val="FE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575D019-F165-B34E-8815-6002B2FECED8}"/>
                </a:ext>
              </a:extLst>
            </p:cNvPr>
            <p:cNvSpPr/>
            <p:nvPr userDrawn="1"/>
          </p:nvSpPr>
          <p:spPr>
            <a:xfrm>
              <a:off x="4713354" y="5160465"/>
              <a:ext cx="73887" cy="1697536"/>
            </a:xfrm>
            <a:prstGeom prst="rect">
              <a:avLst/>
            </a:prstGeom>
            <a:solidFill>
              <a:srgbClr val="0C32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1580E27-2FC6-9F45-A7F5-ED76E4EDB20F}"/>
                </a:ext>
              </a:extLst>
            </p:cNvPr>
            <p:cNvSpPr/>
            <p:nvPr userDrawn="1"/>
          </p:nvSpPr>
          <p:spPr>
            <a:xfrm>
              <a:off x="4713356" y="411657"/>
              <a:ext cx="73888" cy="6777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4472790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Headline | Subheadline | Icons">
    <p:spTree>
      <p:nvGrpSpPr>
        <p:cNvPr id="1" name=""/>
        <p:cNvGrpSpPr/>
        <p:nvPr/>
      </p:nvGrpSpPr>
      <p:grpSpPr>
        <a:xfrm>
          <a:off x="0" y="0"/>
          <a:ext cx="0" cy="0"/>
          <a:chOff x="0" y="0"/>
          <a:chExt cx="0" cy="0"/>
        </a:xfrm>
      </p:grpSpPr>
      <p:sp>
        <p:nvSpPr>
          <p:cNvPr id="12" name="Bildplatzhalter 10">
            <a:extLst>
              <a:ext uri="{FF2B5EF4-FFF2-40B4-BE49-F238E27FC236}">
                <a16:creationId xmlns:a16="http://schemas.microsoft.com/office/drawing/2014/main" id="{5D67BAC3-7D92-43E0-B541-3CD20D3B1C92}"/>
              </a:ext>
            </a:extLst>
          </p:cNvPr>
          <p:cNvSpPr>
            <a:spLocks noGrp="1"/>
          </p:cNvSpPr>
          <p:nvPr>
            <p:ph type="pic" sz="quarter" idx="12"/>
          </p:nvPr>
        </p:nvSpPr>
        <p:spPr>
          <a:xfrm>
            <a:off x="6762750" y="1388787"/>
            <a:ext cx="756000" cy="756000"/>
          </a:xfrm>
          <a:noFill/>
          <a:ln>
            <a:noFill/>
          </a:ln>
        </p:spPr>
        <p:txBody>
          <a:bodyPr tIns="432000" anchor="ctr" anchorCtr="1">
            <a:noAutofit/>
          </a:bodyPr>
          <a:lstStyle>
            <a:lvl1pPr marL="0" indent="0" algn="ctr">
              <a:buNone/>
              <a:defRPr sz="700">
                <a:solidFill>
                  <a:schemeClr val="accent3"/>
                </a:solidFill>
              </a:defRPr>
            </a:lvl1pPr>
          </a:lstStyle>
          <a:p>
            <a:endParaRPr lang="en-US" noProof="0"/>
          </a:p>
          <a:p>
            <a:endParaRPr lang="en-US" noProof="0"/>
          </a:p>
        </p:txBody>
      </p:sp>
      <p:sp>
        <p:nvSpPr>
          <p:cNvPr id="13" name="Bildplatzhalter 10">
            <a:extLst>
              <a:ext uri="{FF2B5EF4-FFF2-40B4-BE49-F238E27FC236}">
                <a16:creationId xmlns:a16="http://schemas.microsoft.com/office/drawing/2014/main" id="{67D7F198-E709-415B-BE81-7F4E9163A651}"/>
              </a:ext>
            </a:extLst>
          </p:cNvPr>
          <p:cNvSpPr>
            <a:spLocks noGrp="1"/>
          </p:cNvSpPr>
          <p:nvPr>
            <p:ph type="pic" sz="quarter" idx="16"/>
          </p:nvPr>
        </p:nvSpPr>
        <p:spPr>
          <a:xfrm>
            <a:off x="6762750" y="5373338"/>
            <a:ext cx="756000" cy="756000"/>
          </a:xfrm>
          <a:noFill/>
          <a:ln>
            <a:noFill/>
          </a:ln>
        </p:spPr>
        <p:txBody>
          <a:bodyPr tIns="432000" anchor="ctr" anchorCtr="1">
            <a:noAutofit/>
          </a:bodyPr>
          <a:lstStyle>
            <a:lvl1pPr marL="0" indent="0" algn="ctr">
              <a:buNone/>
              <a:defRPr sz="700">
                <a:solidFill>
                  <a:schemeClr val="accent3"/>
                </a:solidFill>
              </a:defRPr>
            </a:lvl1pPr>
          </a:lstStyle>
          <a:p>
            <a:endParaRPr lang="en-US" noProof="0"/>
          </a:p>
          <a:p>
            <a:endParaRPr lang="en-US" noProof="0"/>
          </a:p>
        </p:txBody>
      </p:sp>
      <p:sp>
        <p:nvSpPr>
          <p:cNvPr id="14" name="Bildplatzhalter 10">
            <a:extLst>
              <a:ext uri="{FF2B5EF4-FFF2-40B4-BE49-F238E27FC236}">
                <a16:creationId xmlns:a16="http://schemas.microsoft.com/office/drawing/2014/main" id="{CB952A7B-F5FC-400A-9984-9EEA1CE60801}"/>
              </a:ext>
            </a:extLst>
          </p:cNvPr>
          <p:cNvSpPr>
            <a:spLocks noGrp="1"/>
          </p:cNvSpPr>
          <p:nvPr>
            <p:ph type="pic" sz="quarter" idx="17"/>
          </p:nvPr>
        </p:nvSpPr>
        <p:spPr>
          <a:xfrm>
            <a:off x="6762750" y="2384925"/>
            <a:ext cx="756000" cy="756000"/>
          </a:xfrm>
          <a:noFill/>
          <a:ln>
            <a:noFill/>
          </a:ln>
        </p:spPr>
        <p:txBody>
          <a:bodyPr tIns="432000" anchor="ctr" anchorCtr="1">
            <a:noAutofit/>
          </a:bodyPr>
          <a:lstStyle>
            <a:lvl1pPr marL="0" indent="0" algn="ctr">
              <a:buNone/>
              <a:defRPr sz="700">
                <a:solidFill>
                  <a:schemeClr val="accent3"/>
                </a:solidFill>
              </a:defRPr>
            </a:lvl1pPr>
          </a:lstStyle>
          <a:p>
            <a:endParaRPr lang="en-US" noProof="0"/>
          </a:p>
          <a:p>
            <a:endParaRPr lang="en-US" noProof="0"/>
          </a:p>
        </p:txBody>
      </p:sp>
      <p:sp>
        <p:nvSpPr>
          <p:cNvPr id="15" name="Bildplatzhalter 10">
            <a:extLst>
              <a:ext uri="{FF2B5EF4-FFF2-40B4-BE49-F238E27FC236}">
                <a16:creationId xmlns:a16="http://schemas.microsoft.com/office/drawing/2014/main" id="{BD031F10-54AE-47EF-96AC-9FA4867FC2D2}"/>
              </a:ext>
            </a:extLst>
          </p:cNvPr>
          <p:cNvSpPr>
            <a:spLocks noGrp="1"/>
          </p:cNvSpPr>
          <p:nvPr>
            <p:ph type="pic" sz="quarter" idx="18"/>
          </p:nvPr>
        </p:nvSpPr>
        <p:spPr>
          <a:xfrm>
            <a:off x="6762750" y="3381063"/>
            <a:ext cx="756000" cy="756000"/>
          </a:xfrm>
          <a:noFill/>
          <a:ln>
            <a:noFill/>
          </a:ln>
        </p:spPr>
        <p:txBody>
          <a:bodyPr tIns="432000" anchor="ctr" anchorCtr="1">
            <a:noAutofit/>
          </a:bodyPr>
          <a:lstStyle>
            <a:lvl1pPr marL="0" indent="0" algn="ctr">
              <a:buNone/>
              <a:defRPr sz="700">
                <a:solidFill>
                  <a:schemeClr val="accent3"/>
                </a:solidFill>
              </a:defRPr>
            </a:lvl1pPr>
          </a:lstStyle>
          <a:p>
            <a:endParaRPr lang="en-US" noProof="0"/>
          </a:p>
          <a:p>
            <a:endParaRPr lang="en-US" noProof="0"/>
          </a:p>
        </p:txBody>
      </p:sp>
      <p:sp>
        <p:nvSpPr>
          <p:cNvPr id="20" name="Bildplatzhalter 10">
            <a:extLst>
              <a:ext uri="{FF2B5EF4-FFF2-40B4-BE49-F238E27FC236}">
                <a16:creationId xmlns:a16="http://schemas.microsoft.com/office/drawing/2014/main" id="{79C348CD-775B-4614-8743-2F2363301029}"/>
              </a:ext>
            </a:extLst>
          </p:cNvPr>
          <p:cNvSpPr>
            <a:spLocks noGrp="1"/>
          </p:cNvSpPr>
          <p:nvPr>
            <p:ph type="pic" sz="quarter" idx="19"/>
          </p:nvPr>
        </p:nvSpPr>
        <p:spPr>
          <a:xfrm>
            <a:off x="6762750" y="4377201"/>
            <a:ext cx="756000" cy="756000"/>
          </a:xfrm>
          <a:noFill/>
          <a:ln>
            <a:noFill/>
          </a:ln>
        </p:spPr>
        <p:txBody>
          <a:bodyPr tIns="432000" anchor="ctr" anchorCtr="1">
            <a:noAutofit/>
          </a:bodyPr>
          <a:lstStyle>
            <a:lvl1pPr marL="0" indent="0" algn="ctr">
              <a:buNone/>
              <a:defRPr sz="700">
                <a:solidFill>
                  <a:schemeClr val="accent3"/>
                </a:solidFill>
              </a:defRPr>
            </a:lvl1pPr>
          </a:lstStyle>
          <a:p>
            <a:endParaRPr lang="en-US" noProof="0"/>
          </a:p>
          <a:p>
            <a:endParaRPr lang="en-US" noProof="0"/>
          </a:p>
        </p:txBody>
      </p:sp>
      <p:sp>
        <p:nvSpPr>
          <p:cNvPr id="24" name="Textplatzhalter 16">
            <a:extLst>
              <a:ext uri="{FF2B5EF4-FFF2-40B4-BE49-F238E27FC236}">
                <a16:creationId xmlns:a16="http://schemas.microsoft.com/office/drawing/2014/main" id="{86DAC2C3-E842-461C-881D-FF7387D486F8}"/>
              </a:ext>
            </a:extLst>
          </p:cNvPr>
          <p:cNvSpPr>
            <a:spLocks noGrp="1"/>
          </p:cNvSpPr>
          <p:nvPr>
            <p:ph type="body" sz="quarter" idx="21"/>
          </p:nvPr>
        </p:nvSpPr>
        <p:spPr>
          <a:xfrm>
            <a:off x="7969250" y="5663973"/>
            <a:ext cx="3490913" cy="231602"/>
          </a:xfrm>
        </p:spPr>
        <p:txBody>
          <a:bodyPr wrap="square">
            <a:spAutoFit/>
          </a:bodyPr>
          <a:lstStyle>
            <a:lvl1pPr marL="0" indent="0">
              <a:lnSpc>
                <a:spcPct val="110000"/>
              </a:lnSpc>
              <a:spcBef>
                <a:spcPts val="500"/>
              </a:spcBef>
              <a:buNone/>
              <a:defRPr sz="1400" spc="20" baseline="0">
                <a:solidFill>
                  <a:schemeClr val="tx1"/>
                </a:solidFill>
                <a:latin typeface="+mn-lt"/>
              </a:defRPr>
            </a:lvl1pPr>
          </a:lstStyle>
          <a:p>
            <a:pPr lvl="0"/>
            <a:endParaRPr lang="en-US" noProof="0"/>
          </a:p>
        </p:txBody>
      </p:sp>
      <p:sp>
        <p:nvSpPr>
          <p:cNvPr id="31" name="Textplatzhalter 16">
            <a:extLst>
              <a:ext uri="{FF2B5EF4-FFF2-40B4-BE49-F238E27FC236}">
                <a16:creationId xmlns:a16="http://schemas.microsoft.com/office/drawing/2014/main" id="{86DAC2C3-E842-461C-881D-FF7387D486F8}"/>
              </a:ext>
            </a:extLst>
          </p:cNvPr>
          <p:cNvSpPr>
            <a:spLocks noGrp="1"/>
          </p:cNvSpPr>
          <p:nvPr>
            <p:ph type="body" sz="quarter" idx="22"/>
          </p:nvPr>
        </p:nvSpPr>
        <p:spPr>
          <a:xfrm>
            <a:off x="7969250" y="4663439"/>
            <a:ext cx="3490913" cy="231602"/>
          </a:xfrm>
        </p:spPr>
        <p:txBody>
          <a:bodyPr wrap="square">
            <a:spAutoFit/>
          </a:bodyPr>
          <a:lstStyle>
            <a:lvl1pPr marL="0" indent="0">
              <a:lnSpc>
                <a:spcPct val="110000"/>
              </a:lnSpc>
              <a:spcBef>
                <a:spcPts val="500"/>
              </a:spcBef>
              <a:buNone/>
              <a:defRPr sz="1400" spc="20" baseline="0">
                <a:solidFill>
                  <a:schemeClr val="tx1"/>
                </a:solidFill>
                <a:latin typeface="+mn-lt"/>
              </a:defRPr>
            </a:lvl1pPr>
          </a:lstStyle>
          <a:p>
            <a:pPr lvl="0"/>
            <a:endParaRPr lang="en-US" noProof="0"/>
          </a:p>
        </p:txBody>
      </p:sp>
      <p:sp>
        <p:nvSpPr>
          <p:cNvPr id="32" name="Textplatzhalter 16">
            <a:extLst>
              <a:ext uri="{FF2B5EF4-FFF2-40B4-BE49-F238E27FC236}">
                <a16:creationId xmlns:a16="http://schemas.microsoft.com/office/drawing/2014/main" id="{86DAC2C3-E842-461C-881D-FF7387D486F8}"/>
              </a:ext>
            </a:extLst>
          </p:cNvPr>
          <p:cNvSpPr>
            <a:spLocks noGrp="1"/>
          </p:cNvSpPr>
          <p:nvPr>
            <p:ph type="body" sz="quarter" idx="23"/>
          </p:nvPr>
        </p:nvSpPr>
        <p:spPr>
          <a:xfrm>
            <a:off x="7969250" y="3662906"/>
            <a:ext cx="3490913" cy="231602"/>
          </a:xfrm>
        </p:spPr>
        <p:txBody>
          <a:bodyPr wrap="square">
            <a:spAutoFit/>
          </a:bodyPr>
          <a:lstStyle>
            <a:lvl1pPr marL="0" indent="0">
              <a:lnSpc>
                <a:spcPct val="110000"/>
              </a:lnSpc>
              <a:spcBef>
                <a:spcPts val="500"/>
              </a:spcBef>
              <a:buNone/>
              <a:defRPr sz="1400" spc="20" baseline="0">
                <a:solidFill>
                  <a:schemeClr val="tx1"/>
                </a:solidFill>
                <a:latin typeface="+mn-lt"/>
              </a:defRPr>
            </a:lvl1pPr>
          </a:lstStyle>
          <a:p>
            <a:pPr lvl="0"/>
            <a:endParaRPr lang="en-US" noProof="0"/>
          </a:p>
        </p:txBody>
      </p:sp>
      <p:sp>
        <p:nvSpPr>
          <p:cNvPr id="33" name="Textplatzhalter 16">
            <a:extLst>
              <a:ext uri="{FF2B5EF4-FFF2-40B4-BE49-F238E27FC236}">
                <a16:creationId xmlns:a16="http://schemas.microsoft.com/office/drawing/2014/main" id="{86DAC2C3-E842-461C-881D-FF7387D486F8}"/>
              </a:ext>
            </a:extLst>
          </p:cNvPr>
          <p:cNvSpPr>
            <a:spLocks noGrp="1"/>
          </p:cNvSpPr>
          <p:nvPr>
            <p:ph type="body" sz="quarter" idx="24"/>
          </p:nvPr>
        </p:nvSpPr>
        <p:spPr>
          <a:xfrm>
            <a:off x="7969250" y="2662373"/>
            <a:ext cx="3490913" cy="231602"/>
          </a:xfrm>
        </p:spPr>
        <p:txBody>
          <a:bodyPr wrap="square">
            <a:spAutoFit/>
          </a:bodyPr>
          <a:lstStyle>
            <a:lvl1pPr marL="0" indent="0">
              <a:lnSpc>
                <a:spcPct val="110000"/>
              </a:lnSpc>
              <a:spcBef>
                <a:spcPts val="500"/>
              </a:spcBef>
              <a:buNone/>
              <a:defRPr sz="1400" spc="20" baseline="0">
                <a:solidFill>
                  <a:schemeClr val="tx1"/>
                </a:solidFill>
                <a:latin typeface="+mn-lt"/>
              </a:defRPr>
            </a:lvl1pPr>
          </a:lstStyle>
          <a:p>
            <a:pPr lvl="0"/>
            <a:endParaRPr lang="en-US" noProof="0"/>
          </a:p>
        </p:txBody>
      </p:sp>
      <p:sp>
        <p:nvSpPr>
          <p:cNvPr id="34" name="Textplatzhalter 16">
            <a:extLst>
              <a:ext uri="{FF2B5EF4-FFF2-40B4-BE49-F238E27FC236}">
                <a16:creationId xmlns:a16="http://schemas.microsoft.com/office/drawing/2014/main" id="{86DAC2C3-E842-461C-881D-FF7387D486F8}"/>
              </a:ext>
            </a:extLst>
          </p:cNvPr>
          <p:cNvSpPr>
            <a:spLocks noGrp="1"/>
          </p:cNvSpPr>
          <p:nvPr>
            <p:ph type="body" sz="quarter" idx="25"/>
          </p:nvPr>
        </p:nvSpPr>
        <p:spPr>
          <a:xfrm>
            <a:off x="7969250" y="1661840"/>
            <a:ext cx="3490913" cy="231602"/>
          </a:xfrm>
        </p:spPr>
        <p:txBody>
          <a:bodyPr wrap="square">
            <a:spAutoFit/>
          </a:bodyPr>
          <a:lstStyle>
            <a:lvl1pPr marL="0" indent="0">
              <a:lnSpc>
                <a:spcPct val="110000"/>
              </a:lnSpc>
              <a:spcBef>
                <a:spcPts val="500"/>
              </a:spcBef>
              <a:buNone/>
              <a:defRPr sz="1400" spc="20" baseline="0">
                <a:solidFill>
                  <a:schemeClr val="tx1"/>
                </a:solidFill>
                <a:latin typeface="+mn-lt"/>
              </a:defRPr>
            </a:lvl1pPr>
          </a:lstStyle>
          <a:p>
            <a:pPr lvl="0"/>
            <a:endParaRPr lang="en-US" noProof="0" dirty="0"/>
          </a:p>
        </p:txBody>
      </p:sp>
      <p:sp>
        <p:nvSpPr>
          <p:cNvPr id="23" name="Text Placeholder 24">
            <a:extLst>
              <a:ext uri="{FF2B5EF4-FFF2-40B4-BE49-F238E27FC236}">
                <a16:creationId xmlns:a16="http://schemas.microsoft.com/office/drawing/2014/main" id="{FB69FC29-E567-7D44-A95F-434E7F0ECF54}"/>
              </a:ext>
            </a:extLst>
          </p:cNvPr>
          <p:cNvSpPr>
            <a:spLocks noGrp="1"/>
          </p:cNvSpPr>
          <p:nvPr>
            <p:ph type="body" sz="quarter" idx="15" hasCustomPrompt="1"/>
          </p:nvPr>
        </p:nvSpPr>
        <p:spPr>
          <a:xfrm>
            <a:off x="731838" y="2286627"/>
            <a:ext cx="4695825" cy="1346522"/>
          </a:xfrm>
          <a:prstGeom prst="rect">
            <a:avLst/>
          </a:prstGeom>
        </p:spPr>
        <p:txBody>
          <a:bodyPr lIns="0" tIns="0" rIns="0" bIns="0"/>
          <a:lstStyle>
            <a:lvl1pPr marL="0" indent="0">
              <a:lnSpc>
                <a:spcPct val="110000"/>
              </a:lnSpc>
              <a:spcAft>
                <a:spcPts val="1000"/>
              </a:spcAft>
              <a:buNone/>
              <a:defRPr sz="2000" baseline="0">
                <a:solidFill>
                  <a:schemeClr val="tx2"/>
                </a:solidFill>
                <a:latin typeface="Poppins Light" panose="00000400000000000000" pitchFamily="2" charset="0"/>
                <a:cs typeface="Poppins Light" panose="00000400000000000000" pitchFamily="2" charset="0"/>
              </a:defRPr>
            </a:lvl1pPr>
          </a:lstStyle>
          <a:p>
            <a:pPr lvl="0"/>
            <a:r>
              <a:rPr lang="en-US" dirty="0"/>
              <a:t>This is a subheading.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a:t>
            </a:r>
          </a:p>
        </p:txBody>
      </p:sp>
      <p:sp>
        <p:nvSpPr>
          <p:cNvPr id="27" name="Slide Number Placeholder 5">
            <a:extLst>
              <a:ext uri="{FF2B5EF4-FFF2-40B4-BE49-F238E27FC236}">
                <a16:creationId xmlns:a16="http://schemas.microsoft.com/office/drawing/2014/main" id="{E9DA4685-36AF-6644-AB4D-7D4F71AD008A}"/>
              </a:ext>
            </a:extLst>
          </p:cNvPr>
          <p:cNvSpPr>
            <a:spLocks noGrp="1"/>
          </p:cNvSpPr>
          <p:nvPr>
            <p:ph type="sldNum" sz="quarter" idx="4"/>
          </p:nvPr>
        </p:nvSpPr>
        <p:spPr>
          <a:xfrm>
            <a:off x="11171275" y="6294734"/>
            <a:ext cx="288888" cy="123112"/>
          </a:xfrm>
          <a:prstGeom prst="rect">
            <a:avLst/>
          </a:prstGeom>
        </p:spPr>
        <p:txBody>
          <a:bodyPr vert="horz" wrap="square" lIns="0" tIns="0" rIns="0" bIns="0" rtlCol="0" anchor="t">
            <a:spAutoFit/>
          </a:bodyPr>
          <a:lstStyle>
            <a:lvl1pPr algn="r">
              <a:defRPr sz="800">
                <a:solidFill>
                  <a:schemeClr val="tx1"/>
                </a:solidFill>
                <a:latin typeface="Poppins SemiBold" panose="00000700000000000000" pitchFamily="2" charset="0"/>
                <a:cs typeface="Poppins SemiBold" panose="00000700000000000000" pitchFamily="2" charset="0"/>
              </a:defRPr>
            </a:lvl1pPr>
          </a:lstStyle>
          <a:p>
            <a:pPr algn="r"/>
            <a:fld id="{866D8E11-A83D-46AC-BA35-C493C365AC69}" type="slidenum">
              <a:rPr lang="en-US" smtClean="0"/>
              <a:pPr/>
              <a:t>‹#›</a:t>
            </a:fld>
            <a:endParaRPr lang="en-US"/>
          </a:p>
        </p:txBody>
      </p:sp>
      <p:pic>
        <p:nvPicPr>
          <p:cNvPr id="29" name="Graphic 28">
            <a:extLst>
              <a:ext uri="{FF2B5EF4-FFF2-40B4-BE49-F238E27FC236}">
                <a16:creationId xmlns:a16="http://schemas.microsoft.com/office/drawing/2014/main" id="{3DAA501D-CE63-134E-B5A2-2D805BF40FB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67542" y="6184072"/>
            <a:ext cx="465932" cy="268807"/>
          </a:xfrm>
          <a:prstGeom prst="rect">
            <a:avLst/>
          </a:prstGeom>
        </p:spPr>
      </p:pic>
      <p:sp>
        <p:nvSpPr>
          <p:cNvPr id="25" name="Title Placeholder 22">
            <a:extLst>
              <a:ext uri="{FF2B5EF4-FFF2-40B4-BE49-F238E27FC236}">
                <a16:creationId xmlns:a16="http://schemas.microsoft.com/office/drawing/2014/main" id="{F08F6046-6A30-CF4F-8543-B62419904EB8}"/>
              </a:ext>
            </a:extLst>
          </p:cNvPr>
          <p:cNvSpPr>
            <a:spLocks noGrp="1"/>
          </p:cNvSpPr>
          <p:nvPr>
            <p:ph type="title" hasCustomPrompt="1"/>
          </p:nvPr>
        </p:nvSpPr>
        <p:spPr>
          <a:xfrm>
            <a:off x="731837" y="499590"/>
            <a:ext cx="4695825" cy="898708"/>
          </a:xfrm>
          <a:prstGeom prst="rect">
            <a:avLst/>
          </a:prstGeom>
        </p:spPr>
        <p:txBody>
          <a:bodyPr vert="horz" wrap="square" lIns="0" tIns="0" rIns="0" bIns="0" rtlCol="0" anchor="ctr">
            <a:spAutoFit/>
          </a:bodyPr>
          <a:lstStyle/>
          <a:p>
            <a:r>
              <a:rPr lang="en-US" dirty="0"/>
              <a:t>This is a multi line headline with icons. </a:t>
            </a:r>
          </a:p>
        </p:txBody>
      </p:sp>
      <p:grpSp>
        <p:nvGrpSpPr>
          <p:cNvPr id="26" name="Group 25">
            <a:extLst>
              <a:ext uri="{FF2B5EF4-FFF2-40B4-BE49-F238E27FC236}">
                <a16:creationId xmlns:a16="http://schemas.microsoft.com/office/drawing/2014/main" id="{0022B955-20E0-0343-B55F-213BAA9C473D}"/>
              </a:ext>
            </a:extLst>
          </p:cNvPr>
          <p:cNvGrpSpPr/>
          <p:nvPr userDrawn="1"/>
        </p:nvGrpSpPr>
        <p:grpSpPr>
          <a:xfrm rot="16200000">
            <a:off x="6061664" y="-6061660"/>
            <a:ext cx="68678" cy="12192005"/>
            <a:chOff x="4713353" y="-1"/>
            <a:chExt cx="73891" cy="6858002"/>
          </a:xfrm>
        </p:grpSpPr>
        <p:sp>
          <p:nvSpPr>
            <p:cNvPr id="28" name="Rectangle 27">
              <a:extLst>
                <a:ext uri="{FF2B5EF4-FFF2-40B4-BE49-F238E27FC236}">
                  <a16:creationId xmlns:a16="http://schemas.microsoft.com/office/drawing/2014/main" id="{85E45FAA-2983-8A4F-8447-E44C824E213B}"/>
                </a:ext>
              </a:extLst>
            </p:cNvPr>
            <p:cNvSpPr/>
            <p:nvPr userDrawn="1"/>
          </p:nvSpPr>
          <p:spPr>
            <a:xfrm>
              <a:off x="4713353" y="-1"/>
              <a:ext cx="73890" cy="411659"/>
            </a:xfrm>
            <a:prstGeom prst="rect">
              <a:avLst/>
            </a:prstGeom>
            <a:solidFill>
              <a:srgbClr val="245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AFEA4BD-F5AC-F94E-9507-DBD2F5CDD827}"/>
                </a:ext>
              </a:extLst>
            </p:cNvPr>
            <p:cNvSpPr/>
            <p:nvPr userDrawn="1"/>
          </p:nvSpPr>
          <p:spPr>
            <a:xfrm>
              <a:off x="4713354" y="1089421"/>
              <a:ext cx="73889" cy="3393281"/>
            </a:xfrm>
            <a:prstGeom prst="rect">
              <a:avLst/>
            </a:prstGeom>
            <a:solidFill>
              <a:srgbClr val="30B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F829AD22-5897-9E40-A2EA-43B0B20F01CD}"/>
                </a:ext>
              </a:extLst>
            </p:cNvPr>
            <p:cNvSpPr/>
            <p:nvPr userDrawn="1"/>
          </p:nvSpPr>
          <p:spPr>
            <a:xfrm>
              <a:off x="4713354" y="4482703"/>
              <a:ext cx="73889" cy="677762"/>
            </a:xfrm>
            <a:prstGeom prst="rect">
              <a:avLst/>
            </a:prstGeom>
            <a:solidFill>
              <a:srgbClr val="FE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060AF76A-66B4-1341-8959-F21D1667A8ED}"/>
                </a:ext>
              </a:extLst>
            </p:cNvPr>
            <p:cNvSpPr/>
            <p:nvPr userDrawn="1"/>
          </p:nvSpPr>
          <p:spPr>
            <a:xfrm>
              <a:off x="4713354" y="5160465"/>
              <a:ext cx="73887" cy="1697536"/>
            </a:xfrm>
            <a:prstGeom prst="rect">
              <a:avLst/>
            </a:prstGeom>
            <a:solidFill>
              <a:srgbClr val="0C32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C0EAAEF3-672D-E244-907F-BB17124FF67D}"/>
                </a:ext>
              </a:extLst>
            </p:cNvPr>
            <p:cNvSpPr/>
            <p:nvPr userDrawn="1"/>
          </p:nvSpPr>
          <p:spPr>
            <a:xfrm>
              <a:off x="4713356" y="411657"/>
              <a:ext cx="73888" cy="6777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0537340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Full Bleed Image ">
    <p:spTree>
      <p:nvGrpSpPr>
        <p:cNvPr id="1" name=""/>
        <p:cNvGrpSpPr/>
        <p:nvPr/>
      </p:nvGrpSpPr>
      <p:grpSpPr>
        <a:xfrm>
          <a:off x="0" y="0"/>
          <a:ext cx="0" cy="0"/>
          <a:chOff x="0" y="0"/>
          <a:chExt cx="0" cy="0"/>
        </a:xfrm>
      </p:grpSpPr>
      <p:sp>
        <p:nvSpPr>
          <p:cNvPr id="3" name="Picture Placeholder 2"/>
          <p:cNvSpPr>
            <a:spLocks noGrp="1"/>
          </p:cNvSpPr>
          <p:nvPr>
            <p:ph type="pic" sz="quarter" idx="15"/>
          </p:nvPr>
        </p:nvSpPr>
        <p:spPr>
          <a:xfrm>
            <a:off x="1" y="68684"/>
            <a:ext cx="12192000" cy="6060653"/>
          </a:xfrm>
          <a:solidFill>
            <a:schemeClr val="bg2"/>
          </a:solidFill>
        </p:spPr>
        <p:txBody>
          <a:bodyPr bIns="900000" anchor="ctr">
            <a:noAutofit/>
          </a:bodyPr>
          <a:lstStyle>
            <a:lvl1pPr algn="ctr">
              <a:buNone/>
              <a:defRPr sz="1600"/>
            </a:lvl1pPr>
          </a:lstStyle>
          <a:p>
            <a:endParaRPr lang="en-US"/>
          </a:p>
        </p:txBody>
      </p:sp>
      <p:sp>
        <p:nvSpPr>
          <p:cNvPr id="12" name="Slide Number Placeholder 5">
            <a:extLst>
              <a:ext uri="{FF2B5EF4-FFF2-40B4-BE49-F238E27FC236}">
                <a16:creationId xmlns:a16="http://schemas.microsoft.com/office/drawing/2014/main" id="{106DC174-441B-514C-BAE8-66392B60161B}"/>
              </a:ext>
            </a:extLst>
          </p:cNvPr>
          <p:cNvSpPr>
            <a:spLocks noGrp="1"/>
          </p:cNvSpPr>
          <p:nvPr>
            <p:ph type="sldNum" sz="quarter" idx="4"/>
          </p:nvPr>
        </p:nvSpPr>
        <p:spPr>
          <a:xfrm>
            <a:off x="11171275" y="6294734"/>
            <a:ext cx="288888" cy="123112"/>
          </a:xfrm>
          <a:prstGeom prst="rect">
            <a:avLst/>
          </a:prstGeom>
        </p:spPr>
        <p:txBody>
          <a:bodyPr vert="horz" wrap="square" lIns="0" tIns="0" rIns="0" bIns="0" rtlCol="0" anchor="t">
            <a:spAutoFit/>
          </a:bodyPr>
          <a:lstStyle>
            <a:lvl1pPr algn="r">
              <a:defRPr sz="800">
                <a:solidFill>
                  <a:schemeClr val="tx1"/>
                </a:solidFill>
                <a:latin typeface="Poppins SemiBold" panose="00000700000000000000" pitchFamily="2" charset="0"/>
                <a:cs typeface="Poppins SemiBold" panose="00000700000000000000" pitchFamily="2" charset="0"/>
              </a:defRPr>
            </a:lvl1pPr>
          </a:lstStyle>
          <a:p>
            <a:pPr algn="r"/>
            <a:fld id="{866D8E11-A83D-46AC-BA35-C493C365AC69}" type="slidenum">
              <a:rPr lang="en-US" smtClean="0"/>
              <a:pPr/>
              <a:t>‹#›</a:t>
            </a:fld>
            <a:endParaRPr lang="en-US"/>
          </a:p>
        </p:txBody>
      </p:sp>
      <p:pic>
        <p:nvPicPr>
          <p:cNvPr id="13" name="Graphic 12">
            <a:extLst>
              <a:ext uri="{FF2B5EF4-FFF2-40B4-BE49-F238E27FC236}">
                <a16:creationId xmlns:a16="http://schemas.microsoft.com/office/drawing/2014/main" id="{CD08C252-6903-3346-8480-F8CB574FE90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67542" y="6184072"/>
            <a:ext cx="465932" cy="268807"/>
          </a:xfrm>
          <a:prstGeom prst="rect">
            <a:avLst/>
          </a:prstGeom>
        </p:spPr>
      </p:pic>
      <p:grpSp>
        <p:nvGrpSpPr>
          <p:cNvPr id="10" name="Group 9">
            <a:extLst>
              <a:ext uri="{FF2B5EF4-FFF2-40B4-BE49-F238E27FC236}">
                <a16:creationId xmlns:a16="http://schemas.microsoft.com/office/drawing/2014/main" id="{606DCDF1-5CD4-8F44-B902-FE36545C208E}"/>
              </a:ext>
            </a:extLst>
          </p:cNvPr>
          <p:cNvGrpSpPr/>
          <p:nvPr userDrawn="1"/>
        </p:nvGrpSpPr>
        <p:grpSpPr>
          <a:xfrm rot="16200000">
            <a:off x="6061664" y="-6061660"/>
            <a:ext cx="68678" cy="12192005"/>
            <a:chOff x="4713353" y="-1"/>
            <a:chExt cx="73891" cy="6858002"/>
          </a:xfrm>
        </p:grpSpPr>
        <p:sp>
          <p:nvSpPr>
            <p:cNvPr id="11" name="Rectangle 10">
              <a:extLst>
                <a:ext uri="{FF2B5EF4-FFF2-40B4-BE49-F238E27FC236}">
                  <a16:creationId xmlns:a16="http://schemas.microsoft.com/office/drawing/2014/main" id="{D2147074-9E7B-F849-B149-B99A0B117323}"/>
                </a:ext>
              </a:extLst>
            </p:cNvPr>
            <p:cNvSpPr/>
            <p:nvPr userDrawn="1"/>
          </p:nvSpPr>
          <p:spPr>
            <a:xfrm>
              <a:off x="4713353" y="-1"/>
              <a:ext cx="73890" cy="411659"/>
            </a:xfrm>
            <a:prstGeom prst="rect">
              <a:avLst/>
            </a:prstGeom>
            <a:solidFill>
              <a:srgbClr val="245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B9C2E36-22DE-8B42-9E46-3FEE19270B46}"/>
                </a:ext>
              </a:extLst>
            </p:cNvPr>
            <p:cNvSpPr/>
            <p:nvPr userDrawn="1"/>
          </p:nvSpPr>
          <p:spPr>
            <a:xfrm>
              <a:off x="4713354" y="1089421"/>
              <a:ext cx="73889" cy="3393281"/>
            </a:xfrm>
            <a:prstGeom prst="rect">
              <a:avLst/>
            </a:prstGeom>
            <a:solidFill>
              <a:srgbClr val="30B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0B9AA92-F220-8147-8C44-E5DC8F064A97}"/>
                </a:ext>
              </a:extLst>
            </p:cNvPr>
            <p:cNvSpPr/>
            <p:nvPr userDrawn="1"/>
          </p:nvSpPr>
          <p:spPr>
            <a:xfrm>
              <a:off x="4713354" y="4482703"/>
              <a:ext cx="73889" cy="677762"/>
            </a:xfrm>
            <a:prstGeom prst="rect">
              <a:avLst/>
            </a:prstGeom>
            <a:solidFill>
              <a:srgbClr val="FE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7C24BAA-595F-3445-8A95-056F3C41CDC0}"/>
                </a:ext>
              </a:extLst>
            </p:cNvPr>
            <p:cNvSpPr/>
            <p:nvPr userDrawn="1"/>
          </p:nvSpPr>
          <p:spPr>
            <a:xfrm>
              <a:off x="4713354" y="5160465"/>
              <a:ext cx="73887" cy="1697536"/>
            </a:xfrm>
            <a:prstGeom prst="rect">
              <a:avLst/>
            </a:prstGeom>
            <a:solidFill>
              <a:srgbClr val="0C32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95D1E9D-3168-5C40-AFF3-B628B99C4E41}"/>
                </a:ext>
              </a:extLst>
            </p:cNvPr>
            <p:cNvSpPr/>
            <p:nvPr userDrawn="1"/>
          </p:nvSpPr>
          <p:spPr>
            <a:xfrm>
              <a:off x="4713356" y="411657"/>
              <a:ext cx="73888" cy="6777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9494955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hank You | Infinity Image">
    <p:bg>
      <p:bgPr>
        <a:solidFill>
          <a:srgbClr val="0C322C"/>
        </a:solidFill>
        <a:effectLst/>
      </p:bgPr>
    </p:bg>
    <p:spTree>
      <p:nvGrpSpPr>
        <p:cNvPr id="1" name=""/>
        <p:cNvGrpSpPr/>
        <p:nvPr/>
      </p:nvGrpSpPr>
      <p:grpSpPr>
        <a:xfrm>
          <a:off x="0" y="0"/>
          <a:ext cx="0" cy="0"/>
          <a:chOff x="0" y="0"/>
          <a:chExt cx="0" cy="0"/>
        </a:xfrm>
      </p:grpSpPr>
      <p:sp>
        <p:nvSpPr>
          <p:cNvPr id="72" name="Picture Placeholder 71"/>
          <p:cNvSpPr>
            <a:spLocks noGrp="1"/>
          </p:cNvSpPr>
          <p:nvPr>
            <p:ph type="pic" sz="quarter" idx="15" hasCustomPrompt="1"/>
          </p:nvPr>
        </p:nvSpPr>
        <p:spPr>
          <a:xfrm>
            <a:off x="0" y="3968750"/>
            <a:ext cx="12192000" cy="2889249"/>
          </a:xfrm>
          <a:prstGeom prst="rect">
            <a:avLst/>
          </a:prstGeom>
          <a:solidFill>
            <a:srgbClr val="175D51"/>
          </a:solidFill>
        </p:spPr>
        <p:txBody>
          <a:bodyPr bIns="1260000" anchor="ctr">
            <a:noAutofit/>
          </a:bodyPr>
          <a:lstStyle>
            <a:lvl1pPr marL="0" indent="0" algn="ctr">
              <a:buNone/>
              <a:defRPr sz="1800">
                <a:solidFill>
                  <a:schemeClr val="bg1"/>
                </a:solidFill>
                <a:latin typeface="Poppins" panose="00000500000000000000" pitchFamily="2" charset="0"/>
                <a:cs typeface="Poppins" panose="00000500000000000000" pitchFamily="2" charset="0"/>
              </a:defRPr>
            </a:lvl1pPr>
          </a:lstStyle>
          <a:p>
            <a:r>
              <a:rPr lang="en-AU" dirty="0"/>
              <a:t>Click to insert zoom picture</a:t>
            </a:r>
            <a:endParaRPr lang="en-US" dirty="0"/>
          </a:p>
        </p:txBody>
      </p:sp>
      <p:sp>
        <p:nvSpPr>
          <p:cNvPr id="8" name="TextBox 7">
            <a:extLst>
              <a:ext uri="{FF2B5EF4-FFF2-40B4-BE49-F238E27FC236}">
                <a16:creationId xmlns:a16="http://schemas.microsoft.com/office/drawing/2014/main" id="{B1ACC082-A99B-3449-8CA4-F3A0D6BE410C}"/>
              </a:ext>
            </a:extLst>
          </p:cNvPr>
          <p:cNvSpPr txBox="1"/>
          <p:nvPr userDrawn="1"/>
        </p:nvSpPr>
        <p:spPr>
          <a:xfrm>
            <a:off x="9170988" y="2660564"/>
            <a:ext cx="2289175" cy="615553"/>
          </a:xfrm>
          <a:prstGeom prst="rect">
            <a:avLst/>
          </a:prstGeom>
          <a:noFill/>
        </p:spPr>
        <p:txBody>
          <a:bodyPr wrap="square" lIns="0" tIns="0" rIns="0" bIns="0" rtlCol="0">
            <a:spAutoFit/>
          </a:bodyPr>
          <a:lstStyle/>
          <a:p>
            <a:pPr lvl="0">
              <a:spcAft>
                <a:spcPts val="1000"/>
              </a:spcAft>
            </a:pPr>
            <a:r>
              <a:rPr lang="en-US" sz="800" noProof="0" dirty="0">
                <a:solidFill>
                  <a:schemeClr val="bg1"/>
                </a:solidFill>
              </a:rPr>
              <a:t>© 2020 SUSE LLC. All Rights Reserved. SUSE and the SUSE logo are registered trademarks of SUSE LLC in the United States and other countries. All third-party trademarks are the property of their respective owners.</a:t>
            </a:r>
          </a:p>
        </p:txBody>
      </p:sp>
      <p:sp>
        <p:nvSpPr>
          <p:cNvPr id="9" name="Rectangle 8">
            <a:extLst>
              <a:ext uri="{FF2B5EF4-FFF2-40B4-BE49-F238E27FC236}">
                <a16:creationId xmlns:a16="http://schemas.microsoft.com/office/drawing/2014/main" id="{C93DF57D-FF80-1347-8E0E-B23D401BB2E2}"/>
              </a:ext>
            </a:extLst>
          </p:cNvPr>
          <p:cNvSpPr/>
          <p:nvPr userDrawn="1"/>
        </p:nvSpPr>
        <p:spPr>
          <a:xfrm>
            <a:off x="4351338" y="2660564"/>
            <a:ext cx="2352675" cy="625812"/>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For more information, contact SUSE at:</a:t>
            </a:r>
          </a:p>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+1 800 796 3700 (U.S./Canada)</a:t>
            </a:r>
          </a:p>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+49 (0)911-740 53-0 (Worldwide)</a:t>
            </a:r>
          </a:p>
        </p:txBody>
      </p:sp>
      <p:sp>
        <p:nvSpPr>
          <p:cNvPr id="10" name="Rectangle 9">
            <a:extLst>
              <a:ext uri="{FF2B5EF4-FFF2-40B4-BE49-F238E27FC236}">
                <a16:creationId xmlns:a16="http://schemas.microsoft.com/office/drawing/2014/main" id="{2CF4126A-7F46-E940-A968-BF81BD0AC8F1}"/>
              </a:ext>
            </a:extLst>
          </p:cNvPr>
          <p:cNvSpPr/>
          <p:nvPr userDrawn="1"/>
        </p:nvSpPr>
        <p:spPr>
          <a:xfrm>
            <a:off x="6796087" y="2660564"/>
            <a:ext cx="1044576" cy="625812"/>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800" b="0" i="0" u="none" strike="noStrike" kern="1200" cap="none" spc="0" normalizeH="0" baseline="0" noProof="0" dirty="0" err="1">
                <a:ln>
                  <a:noFill/>
                </a:ln>
                <a:solidFill>
                  <a:prstClr val="white"/>
                </a:solidFill>
                <a:effectLst/>
                <a:uLnTx/>
                <a:uFillTx/>
                <a:latin typeface="+mn-lt"/>
                <a:ea typeface="+mn-ea"/>
                <a:cs typeface="+mn-cs"/>
              </a:rPr>
              <a:t>Maxfeldstrasse</a:t>
            </a:r>
            <a:r>
              <a:rPr kumimoji="0" lang="en-US" sz="800" b="0" i="0" u="none" strike="noStrike" kern="1200" cap="none" spc="0" normalizeH="0" baseline="0" noProof="0" dirty="0">
                <a:ln>
                  <a:noFill/>
                </a:ln>
                <a:solidFill>
                  <a:prstClr val="white"/>
                </a:solidFill>
                <a:effectLst/>
                <a:uLnTx/>
                <a:uFillTx/>
                <a:latin typeface="+mn-lt"/>
                <a:ea typeface="+mn-ea"/>
                <a:cs typeface="+mn-cs"/>
              </a:rPr>
              <a:t> 5</a:t>
            </a:r>
          </a:p>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90409 Nuremberg</a:t>
            </a:r>
          </a:p>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www.suse.com</a:t>
            </a:r>
          </a:p>
        </p:txBody>
      </p:sp>
      <p:sp>
        <p:nvSpPr>
          <p:cNvPr id="11" name="Rectangle 10">
            <a:extLst>
              <a:ext uri="{FF2B5EF4-FFF2-40B4-BE49-F238E27FC236}">
                <a16:creationId xmlns:a16="http://schemas.microsoft.com/office/drawing/2014/main" id="{F9E5AF68-33F6-524E-9983-774F5EE73286}"/>
              </a:ext>
            </a:extLst>
          </p:cNvPr>
          <p:cNvSpPr/>
          <p:nvPr userDrawn="1"/>
        </p:nvSpPr>
        <p:spPr>
          <a:xfrm>
            <a:off x="731838" y="2871269"/>
            <a:ext cx="2143215" cy="492443"/>
          </a:xfrm>
          <a:prstGeom prst="rect">
            <a:avLst/>
          </a:prstGeom>
        </p:spPr>
        <p:txBody>
          <a:bodyPr wrap="none" lIns="0" tIns="0" rIns="0" bIns="0">
            <a:spAutoFit/>
          </a:bodyPr>
          <a:lstStyle/>
          <a:p>
            <a:pPr lvl="0"/>
            <a:r>
              <a:rPr lang="en-US" sz="3200" dirty="0">
                <a:solidFill>
                  <a:schemeClr val="bg1"/>
                </a:solidFill>
                <a:latin typeface="+mj-lt"/>
              </a:rPr>
              <a:t>Thank you</a:t>
            </a:r>
          </a:p>
        </p:txBody>
      </p:sp>
      <p:pic>
        <p:nvPicPr>
          <p:cNvPr id="12" name="Graphic 11">
            <a:extLst>
              <a:ext uri="{FF2B5EF4-FFF2-40B4-BE49-F238E27FC236}">
                <a16:creationId xmlns:a16="http://schemas.microsoft.com/office/drawing/2014/main" id="{26772750-C7C0-2D41-890B-8821CB413725}"/>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8977" y="525818"/>
            <a:ext cx="1907339" cy="632632"/>
          </a:xfrm>
          <a:prstGeom prst="rect">
            <a:avLst/>
          </a:prstGeom>
        </p:spPr>
      </p:pic>
    </p:spTree>
    <p:extLst>
      <p:ext uri="{BB962C8B-B14F-4D97-AF65-F5344CB8AC3E}">
        <p14:creationId xmlns:p14="http://schemas.microsoft.com/office/powerpoint/2010/main" val="3198756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image" Target="../media/image7.wmf"/><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6.wmf"/><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4.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26" Type="http://schemas.openxmlformats.org/officeDocument/2006/relationships/slideLayout" Target="../slideLayouts/slideLayout76.xml"/><Relationship Id="rId21" Type="http://schemas.openxmlformats.org/officeDocument/2006/relationships/slideLayout" Target="../slideLayouts/slideLayout71.xml"/><Relationship Id="rId42" Type="http://schemas.openxmlformats.org/officeDocument/2006/relationships/slideLayout" Target="../slideLayouts/slideLayout92.xml"/><Relationship Id="rId47" Type="http://schemas.openxmlformats.org/officeDocument/2006/relationships/slideLayout" Target="../slideLayouts/slideLayout97.xml"/><Relationship Id="rId63" Type="http://schemas.openxmlformats.org/officeDocument/2006/relationships/slideLayout" Target="../slideLayouts/slideLayout113.xml"/><Relationship Id="rId68" Type="http://schemas.openxmlformats.org/officeDocument/2006/relationships/slideLayout" Target="../slideLayouts/slideLayout118.xml"/><Relationship Id="rId7" Type="http://schemas.openxmlformats.org/officeDocument/2006/relationships/slideLayout" Target="../slideLayouts/slideLayout57.xml"/><Relationship Id="rId71" Type="http://schemas.openxmlformats.org/officeDocument/2006/relationships/slideLayout" Target="../slideLayouts/slideLayout121.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9" Type="http://schemas.openxmlformats.org/officeDocument/2006/relationships/slideLayout" Target="../slideLayouts/slideLayout79.xml"/><Relationship Id="rId11" Type="http://schemas.openxmlformats.org/officeDocument/2006/relationships/slideLayout" Target="../slideLayouts/slideLayout61.xml"/><Relationship Id="rId24" Type="http://schemas.openxmlformats.org/officeDocument/2006/relationships/slideLayout" Target="../slideLayouts/slideLayout74.xml"/><Relationship Id="rId32" Type="http://schemas.openxmlformats.org/officeDocument/2006/relationships/slideLayout" Target="../slideLayouts/slideLayout82.xml"/><Relationship Id="rId37" Type="http://schemas.openxmlformats.org/officeDocument/2006/relationships/slideLayout" Target="../slideLayouts/slideLayout87.xml"/><Relationship Id="rId40" Type="http://schemas.openxmlformats.org/officeDocument/2006/relationships/slideLayout" Target="../slideLayouts/slideLayout90.xml"/><Relationship Id="rId45" Type="http://schemas.openxmlformats.org/officeDocument/2006/relationships/slideLayout" Target="../slideLayouts/slideLayout95.xml"/><Relationship Id="rId53" Type="http://schemas.openxmlformats.org/officeDocument/2006/relationships/slideLayout" Target="../slideLayouts/slideLayout103.xml"/><Relationship Id="rId58" Type="http://schemas.openxmlformats.org/officeDocument/2006/relationships/slideLayout" Target="../slideLayouts/slideLayout108.xml"/><Relationship Id="rId66" Type="http://schemas.openxmlformats.org/officeDocument/2006/relationships/slideLayout" Target="../slideLayouts/slideLayout116.xml"/><Relationship Id="rId5" Type="http://schemas.openxmlformats.org/officeDocument/2006/relationships/slideLayout" Target="../slideLayouts/slideLayout55.xml"/><Relationship Id="rId61" Type="http://schemas.openxmlformats.org/officeDocument/2006/relationships/slideLayout" Target="../slideLayouts/slideLayout111.xml"/><Relationship Id="rId19" Type="http://schemas.openxmlformats.org/officeDocument/2006/relationships/slideLayout" Target="../slideLayouts/slideLayout69.xml"/><Relationship Id="rId14" Type="http://schemas.openxmlformats.org/officeDocument/2006/relationships/slideLayout" Target="../slideLayouts/slideLayout64.xml"/><Relationship Id="rId22" Type="http://schemas.openxmlformats.org/officeDocument/2006/relationships/slideLayout" Target="../slideLayouts/slideLayout72.xml"/><Relationship Id="rId27" Type="http://schemas.openxmlformats.org/officeDocument/2006/relationships/slideLayout" Target="../slideLayouts/slideLayout77.xml"/><Relationship Id="rId30" Type="http://schemas.openxmlformats.org/officeDocument/2006/relationships/slideLayout" Target="../slideLayouts/slideLayout80.xml"/><Relationship Id="rId35" Type="http://schemas.openxmlformats.org/officeDocument/2006/relationships/slideLayout" Target="../slideLayouts/slideLayout85.xml"/><Relationship Id="rId43" Type="http://schemas.openxmlformats.org/officeDocument/2006/relationships/slideLayout" Target="../slideLayouts/slideLayout93.xml"/><Relationship Id="rId48" Type="http://schemas.openxmlformats.org/officeDocument/2006/relationships/slideLayout" Target="../slideLayouts/slideLayout98.xml"/><Relationship Id="rId56" Type="http://schemas.openxmlformats.org/officeDocument/2006/relationships/slideLayout" Target="../slideLayouts/slideLayout106.xml"/><Relationship Id="rId64" Type="http://schemas.openxmlformats.org/officeDocument/2006/relationships/slideLayout" Target="../slideLayouts/slideLayout114.xml"/><Relationship Id="rId69" Type="http://schemas.openxmlformats.org/officeDocument/2006/relationships/slideLayout" Target="../slideLayouts/slideLayout119.xml"/><Relationship Id="rId8" Type="http://schemas.openxmlformats.org/officeDocument/2006/relationships/slideLayout" Target="../slideLayouts/slideLayout58.xml"/><Relationship Id="rId51" Type="http://schemas.openxmlformats.org/officeDocument/2006/relationships/slideLayout" Target="../slideLayouts/slideLayout101.xml"/><Relationship Id="rId72" Type="http://schemas.openxmlformats.org/officeDocument/2006/relationships/theme" Target="../theme/theme5.xml"/><Relationship Id="rId3" Type="http://schemas.openxmlformats.org/officeDocument/2006/relationships/slideLayout" Target="../slideLayouts/slideLayout53.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slideLayout" Target="../slideLayouts/slideLayout75.xml"/><Relationship Id="rId33" Type="http://schemas.openxmlformats.org/officeDocument/2006/relationships/slideLayout" Target="../slideLayouts/slideLayout83.xml"/><Relationship Id="rId38" Type="http://schemas.openxmlformats.org/officeDocument/2006/relationships/slideLayout" Target="../slideLayouts/slideLayout88.xml"/><Relationship Id="rId46" Type="http://schemas.openxmlformats.org/officeDocument/2006/relationships/slideLayout" Target="../slideLayouts/slideLayout96.xml"/><Relationship Id="rId59" Type="http://schemas.openxmlformats.org/officeDocument/2006/relationships/slideLayout" Target="../slideLayouts/slideLayout109.xml"/><Relationship Id="rId67" Type="http://schemas.openxmlformats.org/officeDocument/2006/relationships/slideLayout" Target="../slideLayouts/slideLayout117.xml"/><Relationship Id="rId20" Type="http://schemas.openxmlformats.org/officeDocument/2006/relationships/slideLayout" Target="../slideLayouts/slideLayout70.xml"/><Relationship Id="rId41" Type="http://schemas.openxmlformats.org/officeDocument/2006/relationships/slideLayout" Target="../slideLayouts/slideLayout91.xml"/><Relationship Id="rId54" Type="http://schemas.openxmlformats.org/officeDocument/2006/relationships/slideLayout" Target="../slideLayouts/slideLayout104.xml"/><Relationship Id="rId62" Type="http://schemas.openxmlformats.org/officeDocument/2006/relationships/slideLayout" Target="../slideLayouts/slideLayout112.xml"/><Relationship Id="rId70" Type="http://schemas.openxmlformats.org/officeDocument/2006/relationships/slideLayout" Target="../slideLayouts/slideLayout120.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28" Type="http://schemas.openxmlformats.org/officeDocument/2006/relationships/slideLayout" Target="../slideLayouts/slideLayout78.xml"/><Relationship Id="rId36" Type="http://schemas.openxmlformats.org/officeDocument/2006/relationships/slideLayout" Target="../slideLayouts/slideLayout86.xml"/><Relationship Id="rId49" Type="http://schemas.openxmlformats.org/officeDocument/2006/relationships/slideLayout" Target="../slideLayouts/slideLayout99.xml"/><Relationship Id="rId57" Type="http://schemas.openxmlformats.org/officeDocument/2006/relationships/slideLayout" Target="../slideLayouts/slideLayout107.xml"/><Relationship Id="rId10" Type="http://schemas.openxmlformats.org/officeDocument/2006/relationships/slideLayout" Target="../slideLayouts/slideLayout60.xml"/><Relationship Id="rId31" Type="http://schemas.openxmlformats.org/officeDocument/2006/relationships/slideLayout" Target="../slideLayouts/slideLayout81.xml"/><Relationship Id="rId44" Type="http://schemas.openxmlformats.org/officeDocument/2006/relationships/slideLayout" Target="../slideLayouts/slideLayout94.xml"/><Relationship Id="rId52" Type="http://schemas.openxmlformats.org/officeDocument/2006/relationships/slideLayout" Target="../slideLayouts/slideLayout102.xml"/><Relationship Id="rId60" Type="http://schemas.openxmlformats.org/officeDocument/2006/relationships/slideLayout" Target="../slideLayouts/slideLayout110.xml"/><Relationship Id="rId65" Type="http://schemas.openxmlformats.org/officeDocument/2006/relationships/slideLayout" Target="../slideLayouts/slideLayout115.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39" Type="http://schemas.openxmlformats.org/officeDocument/2006/relationships/slideLayout" Target="../slideLayouts/slideLayout89.xml"/><Relationship Id="rId34" Type="http://schemas.openxmlformats.org/officeDocument/2006/relationships/slideLayout" Target="../slideLayouts/slideLayout84.xml"/><Relationship Id="rId50" Type="http://schemas.openxmlformats.org/officeDocument/2006/relationships/slideLayout" Target="../slideLayouts/slideLayout100.xml"/><Relationship Id="rId55" Type="http://schemas.openxmlformats.org/officeDocument/2006/relationships/slideLayout" Target="../slideLayouts/slideLayout10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theme" Target="../theme/theme6.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slideLayout" Target="../slideLayouts/slideLayout133.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slideLayout" Target="../slideLayouts/slideLayout146.xml"/><Relationship Id="rId18" Type="http://schemas.openxmlformats.org/officeDocument/2006/relationships/slideLayout" Target="../slideLayouts/slideLayout151.xml"/><Relationship Id="rId3" Type="http://schemas.openxmlformats.org/officeDocument/2006/relationships/slideLayout" Target="../slideLayouts/slideLayout136.xml"/><Relationship Id="rId21" Type="http://schemas.openxmlformats.org/officeDocument/2006/relationships/slideLayout" Target="../slideLayouts/slideLayout154.xml"/><Relationship Id="rId7" Type="http://schemas.openxmlformats.org/officeDocument/2006/relationships/slideLayout" Target="../slideLayouts/slideLayout140.xml"/><Relationship Id="rId12" Type="http://schemas.openxmlformats.org/officeDocument/2006/relationships/slideLayout" Target="../slideLayouts/slideLayout145.xml"/><Relationship Id="rId17" Type="http://schemas.openxmlformats.org/officeDocument/2006/relationships/slideLayout" Target="../slideLayouts/slideLayout150.xml"/><Relationship Id="rId2" Type="http://schemas.openxmlformats.org/officeDocument/2006/relationships/slideLayout" Target="../slideLayouts/slideLayout135.xml"/><Relationship Id="rId16" Type="http://schemas.openxmlformats.org/officeDocument/2006/relationships/slideLayout" Target="../slideLayouts/slideLayout149.xml"/><Relationship Id="rId20" Type="http://schemas.openxmlformats.org/officeDocument/2006/relationships/slideLayout" Target="../slideLayouts/slideLayout153.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5" Type="http://schemas.openxmlformats.org/officeDocument/2006/relationships/slideLayout" Target="../slideLayouts/slideLayout148.xml"/><Relationship Id="rId23" Type="http://schemas.openxmlformats.org/officeDocument/2006/relationships/theme" Target="../theme/theme7.xml"/><Relationship Id="rId10" Type="http://schemas.openxmlformats.org/officeDocument/2006/relationships/slideLayout" Target="../slideLayouts/slideLayout143.xml"/><Relationship Id="rId19" Type="http://schemas.openxmlformats.org/officeDocument/2006/relationships/slideLayout" Target="../slideLayouts/slideLayout152.xml"/><Relationship Id="rId4" Type="http://schemas.openxmlformats.org/officeDocument/2006/relationships/slideLayout" Target="../slideLayouts/slideLayout137.xml"/><Relationship Id="rId9" Type="http://schemas.openxmlformats.org/officeDocument/2006/relationships/slideLayout" Target="../slideLayouts/slideLayout142.xml"/><Relationship Id="rId14" Type="http://schemas.openxmlformats.org/officeDocument/2006/relationships/slideLayout" Target="../slideLayouts/slideLayout147.xml"/><Relationship Id="rId22" Type="http://schemas.openxmlformats.org/officeDocument/2006/relationships/slideLayout" Target="../slideLayouts/slideLayout1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C322C"/>
        </a:solidFill>
        <a:effectLst/>
      </p:bgPr>
    </p:bg>
    <p:spTree>
      <p:nvGrpSpPr>
        <p:cNvPr id="1" name=""/>
        <p:cNvGrpSpPr/>
        <p:nvPr/>
      </p:nvGrpSpPr>
      <p:grpSpPr>
        <a:xfrm>
          <a:off x="0" y="0"/>
          <a:ext cx="0" cy="0"/>
          <a:chOff x="0" y="0"/>
          <a:chExt cx="0" cy="0"/>
        </a:xfrm>
      </p:grpSpPr>
      <p:sp>
        <p:nvSpPr>
          <p:cNvPr id="4" name="CustomShape 1"/>
          <p:cNvSpPr/>
          <p:nvPr/>
        </p:nvSpPr>
        <p:spPr>
          <a:xfrm>
            <a:off x="1194120" y="6294600"/>
            <a:ext cx="1227600" cy="121320"/>
          </a:xfrm>
          <a:prstGeom prst="rect">
            <a:avLst/>
          </a:prstGeom>
          <a:noFill/>
          <a:ln w="0">
            <a:noFill/>
          </a:ln>
        </p:spPr>
        <p:style>
          <a:lnRef idx="0">
            <a:scrgbClr r="0" g="0" b="0"/>
          </a:lnRef>
          <a:fillRef idx="0">
            <a:scrgbClr r="0" g="0" b="0"/>
          </a:fillRef>
          <a:effectRef idx="0">
            <a:scrgbClr r="0" g="0" b="0"/>
          </a:effectRef>
          <a:fontRef idx="minor"/>
        </p:style>
        <p:txBody>
          <a:bodyPr lIns="0" tIns="0" rIns="0" bIns="0">
            <a:spAutoFit/>
          </a:bodyPr>
          <a:lstStyle/>
          <a:p>
            <a:pPr>
              <a:lnSpc>
                <a:spcPct val="100000"/>
              </a:lnSpc>
            </a:pPr>
            <a:r>
              <a:rPr lang="en-AU" sz="800" b="0" strike="noStrike" spc="-1">
                <a:solidFill>
                  <a:srgbClr val="000000"/>
                </a:solidFill>
                <a:latin typeface="Poppins"/>
                <a:ea typeface="DejaVu Sans"/>
              </a:rPr>
              <a:t>Copyright © SUSE 2021 </a:t>
            </a:r>
            <a:endParaRPr lang="en-US" sz="800" b="0" strike="noStrike" spc="-1">
              <a:latin typeface="Arial"/>
            </a:endParaRPr>
          </a:p>
        </p:txBody>
      </p:sp>
      <p:pic>
        <p:nvPicPr>
          <p:cNvPr id="5" name="Graphic 6"/>
          <p:cNvPicPr/>
          <p:nvPr/>
        </p:nvPicPr>
        <p:blipFill>
          <a:blip r:embed="rId14"/>
          <a:stretch/>
        </p:blipFill>
        <p:spPr>
          <a:xfrm>
            <a:off x="498960" y="525960"/>
            <a:ext cx="1904760" cy="630000"/>
          </a:xfrm>
          <a:prstGeom prst="rect">
            <a:avLst/>
          </a:prstGeom>
          <a:ln w="0">
            <a:noFill/>
          </a:ln>
        </p:spPr>
      </p:pic>
      <p:sp>
        <p:nvSpPr>
          <p:cNvPr id="2" name="PlaceHolder 1"/>
          <p:cNvSpPr>
            <a:spLocks noGrp="1"/>
          </p:cNvSpPr>
          <p:nvPr>
            <p:ph type="title"/>
          </p:nvPr>
        </p:nvSpPr>
        <p:spPr>
          <a:xfrm>
            <a:off x="609480" y="273600"/>
            <a:ext cx="10972080" cy="1144440"/>
          </a:xfrm>
          <a:prstGeom prst="rect">
            <a:avLst/>
          </a:prstGeom>
        </p:spPr>
        <p:txBody>
          <a:bodyPr lIns="0" tIns="0" rIns="0" bIns="0" anchor="ctr">
            <a:noAutofit/>
          </a:bodyPr>
          <a:lstStyle/>
          <a:p>
            <a:r>
              <a:rPr lang="en-US" sz="1800" b="0" strike="noStrike" spc="-1">
                <a:latin typeface="Arial"/>
              </a:rPr>
              <a:t>Click to edit the title text format</a:t>
            </a:r>
          </a:p>
        </p:txBody>
      </p:sp>
      <p:sp>
        <p:nvSpPr>
          <p:cNvPr id="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FFFFFF"/>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FFFFFF"/>
              </a:buClr>
              <a:buSzPct val="75000"/>
              <a:buFont typeface="Symbol" charset="2"/>
              <a:buChar char=""/>
            </a:pPr>
            <a:r>
              <a:rPr lang="en-US" sz="2800" b="0" strike="noStrike" spc="-1">
                <a:latin typeface="Arial"/>
              </a:rPr>
              <a:t>Second Outline Level</a:t>
            </a:r>
          </a:p>
          <a:p>
            <a:pPr marL="1296000" lvl="2" indent="-288000">
              <a:spcBef>
                <a:spcPts val="850"/>
              </a:spcBef>
              <a:buClr>
                <a:srgbClr val="FFFFFF"/>
              </a:buClr>
              <a:buSzPct val="45000"/>
              <a:buFont typeface="Wingdings" charset="2"/>
              <a:buChar char=""/>
            </a:pPr>
            <a:r>
              <a:rPr lang="en-US" sz="2400" b="0" strike="noStrike" spc="-1">
                <a:latin typeface="Arial"/>
              </a:rPr>
              <a:t>Third Outline Level</a:t>
            </a:r>
          </a:p>
          <a:p>
            <a:pPr marL="1728000" lvl="3" indent="-216000">
              <a:spcBef>
                <a:spcPts val="567"/>
              </a:spcBef>
              <a:buClr>
                <a:srgbClr val="FFFFFF"/>
              </a:buClr>
              <a:buSzPct val="75000"/>
              <a:buFont typeface="Symbol" charset="2"/>
              <a:buChar char=""/>
            </a:pPr>
            <a:r>
              <a:rPr lang="en-US" sz="2000" b="0" strike="noStrike" spc="-1">
                <a:latin typeface="Arial"/>
              </a:rPr>
              <a:t>Fourth Outline Level</a:t>
            </a:r>
          </a:p>
          <a:p>
            <a:pPr marL="2160000" lvl="4" indent="-216000">
              <a:spcBef>
                <a:spcPts val="283"/>
              </a:spcBef>
              <a:buClr>
                <a:srgbClr val="FFFFFF"/>
              </a:buClr>
              <a:buSzPct val="45000"/>
              <a:buFont typeface="Wingdings" charset="2"/>
              <a:buChar char=""/>
            </a:pPr>
            <a:r>
              <a:rPr lang="en-US" sz="2000" b="0" strike="noStrike" spc="-1">
                <a:latin typeface="Arial"/>
              </a:rPr>
              <a:t>Fifth Outline Level</a:t>
            </a:r>
          </a:p>
          <a:p>
            <a:pPr marL="2592000" lvl="5" indent="-216000">
              <a:spcBef>
                <a:spcPts val="283"/>
              </a:spcBef>
              <a:buClr>
                <a:srgbClr val="FFFFFF"/>
              </a:buClr>
              <a:buSzPct val="45000"/>
              <a:buFont typeface="Wingdings" charset="2"/>
              <a:buChar char=""/>
            </a:pPr>
            <a:r>
              <a:rPr lang="en-US" sz="2000" b="0" strike="noStrike" spc="-1">
                <a:latin typeface="Arial"/>
              </a:rPr>
              <a:t>Sixth Outline Level</a:t>
            </a:r>
          </a:p>
          <a:p>
            <a:pPr marL="3024000" lvl="6" indent="-216000">
              <a:spcBef>
                <a:spcPts val="283"/>
              </a:spcBef>
              <a:buClr>
                <a:srgbClr val="FFFFFF"/>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740" r:id="rId1"/>
    <p:sldLayoutId id="2147483752" r:id="rId2"/>
    <p:sldLayoutId id="2147483651" r:id="rId3"/>
    <p:sldLayoutId id="2147483839" r:id="rId4"/>
    <p:sldLayoutId id="2147483745" r:id="rId5"/>
    <p:sldLayoutId id="2147483742" r:id="rId6"/>
    <p:sldLayoutId id="2147483741" r:id="rId7"/>
    <p:sldLayoutId id="2147483750" r:id="rId8"/>
    <p:sldLayoutId id="2147483746" r:id="rId9"/>
    <p:sldLayoutId id="2147483747" r:id="rId10"/>
    <p:sldLayoutId id="2147483748" r:id="rId11"/>
    <p:sldLayoutId id="2147483764"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 name="CustomShape 1"/>
          <p:cNvSpPr/>
          <p:nvPr/>
        </p:nvSpPr>
        <p:spPr>
          <a:xfrm>
            <a:off x="1194120" y="6294600"/>
            <a:ext cx="1227240" cy="121320"/>
          </a:xfrm>
          <a:prstGeom prst="rect">
            <a:avLst/>
          </a:prstGeom>
          <a:noFill/>
          <a:ln w="0">
            <a:noFill/>
          </a:ln>
        </p:spPr>
        <p:style>
          <a:lnRef idx="0">
            <a:scrgbClr r="0" g="0" b="0"/>
          </a:lnRef>
          <a:fillRef idx="0">
            <a:scrgbClr r="0" g="0" b="0"/>
          </a:fillRef>
          <a:effectRef idx="0">
            <a:scrgbClr r="0" g="0" b="0"/>
          </a:effectRef>
          <a:fontRef idx="minor"/>
        </p:style>
        <p:txBody>
          <a:bodyPr lIns="0" tIns="0" rIns="0" bIns="0">
            <a:spAutoFit/>
          </a:bodyPr>
          <a:lstStyle/>
          <a:p>
            <a:pPr>
              <a:lnSpc>
                <a:spcPct val="100000"/>
              </a:lnSpc>
            </a:pPr>
            <a:r>
              <a:rPr lang="en-AU" sz="800" b="0" strike="noStrike" spc="-1">
                <a:solidFill>
                  <a:srgbClr val="000000"/>
                </a:solidFill>
                <a:latin typeface="Poppins"/>
                <a:ea typeface="DejaVu Sans"/>
              </a:rPr>
              <a:t>Copyright © SUSE 2021 </a:t>
            </a:r>
            <a:endParaRPr lang="en-US" sz="800" b="0" strike="noStrike" spc="-1">
              <a:latin typeface="Arial"/>
            </a:endParaRPr>
          </a:p>
        </p:txBody>
      </p:sp>
      <p:pic>
        <p:nvPicPr>
          <p:cNvPr id="41" name="Graphic 33"/>
          <p:cNvPicPr/>
          <p:nvPr/>
        </p:nvPicPr>
        <p:blipFill>
          <a:blip r:embed="rId16"/>
          <a:stretch/>
        </p:blipFill>
        <p:spPr>
          <a:xfrm>
            <a:off x="667440" y="6184080"/>
            <a:ext cx="462960" cy="266040"/>
          </a:xfrm>
          <a:prstGeom prst="rect">
            <a:avLst/>
          </a:prstGeom>
          <a:ln w="0">
            <a:noFill/>
          </a:ln>
        </p:spPr>
      </p:pic>
      <p:grpSp>
        <p:nvGrpSpPr>
          <p:cNvPr id="42" name="Group 2"/>
          <p:cNvGrpSpPr/>
          <p:nvPr/>
        </p:nvGrpSpPr>
        <p:grpSpPr>
          <a:xfrm>
            <a:off x="0" y="5400"/>
            <a:ext cx="12189240" cy="65880"/>
            <a:chOff x="0" y="5400"/>
            <a:chExt cx="12189240" cy="65880"/>
          </a:xfrm>
        </p:grpSpPr>
        <p:sp>
          <p:nvSpPr>
            <p:cNvPr id="43" name="CustomShape 3"/>
            <p:cNvSpPr/>
            <p:nvPr/>
          </p:nvSpPr>
          <p:spPr>
            <a:xfrm rot="16200000">
              <a:off x="331560" y="-325800"/>
              <a:ext cx="65880" cy="729000"/>
            </a:xfrm>
            <a:prstGeom prst="rect">
              <a:avLst/>
            </a:prstGeom>
            <a:solidFill>
              <a:srgbClr val="2453FF"/>
            </a:solidFill>
            <a:ln w="25560">
              <a:noFill/>
            </a:ln>
          </p:spPr>
          <p:style>
            <a:lnRef idx="0">
              <a:scrgbClr r="0" g="0" b="0"/>
            </a:lnRef>
            <a:fillRef idx="0">
              <a:scrgbClr r="0" g="0" b="0"/>
            </a:fillRef>
            <a:effectRef idx="0">
              <a:scrgbClr r="0" g="0" b="0"/>
            </a:effectRef>
            <a:fontRef idx="minor"/>
          </p:style>
        </p:sp>
        <p:sp>
          <p:nvSpPr>
            <p:cNvPr id="44" name="CustomShape 4"/>
            <p:cNvSpPr/>
            <p:nvPr/>
          </p:nvSpPr>
          <p:spPr>
            <a:xfrm rot="16200000">
              <a:off x="4918680" y="-2976120"/>
              <a:ext cx="65880" cy="6029640"/>
            </a:xfrm>
            <a:prstGeom prst="rect">
              <a:avLst/>
            </a:prstGeom>
            <a:solidFill>
              <a:srgbClr val="30BA77"/>
            </a:solidFill>
            <a:ln w="25560">
              <a:noFill/>
            </a:ln>
          </p:spPr>
          <p:style>
            <a:lnRef idx="0">
              <a:scrgbClr r="0" g="0" b="0"/>
            </a:lnRef>
            <a:fillRef idx="0">
              <a:scrgbClr r="0" g="0" b="0"/>
            </a:fillRef>
            <a:effectRef idx="0">
              <a:scrgbClr r="0" g="0" b="0"/>
            </a:effectRef>
            <a:fontRef idx="minor"/>
          </p:style>
        </p:sp>
        <p:sp>
          <p:nvSpPr>
            <p:cNvPr id="45" name="CustomShape 5"/>
            <p:cNvSpPr/>
            <p:nvPr/>
          </p:nvSpPr>
          <p:spPr>
            <a:xfrm rot="16200000">
              <a:off x="8537400" y="-562320"/>
              <a:ext cx="65880" cy="1202040"/>
            </a:xfrm>
            <a:prstGeom prst="rect">
              <a:avLst/>
            </a:prstGeom>
            <a:solidFill>
              <a:srgbClr val="FE7C3F"/>
            </a:solidFill>
            <a:ln w="25560">
              <a:noFill/>
            </a:ln>
          </p:spPr>
          <p:style>
            <a:lnRef idx="0">
              <a:scrgbClr r="0" g="0" b="0"/>
            </a:lnRef>
            <a:fillRef idx="0">
              <a:scrgbClr r="0" g="0" b="0"/>
            </a:fillRef>
            <a:effectRef idx="0">
              <a:scrgbClr r="0" g="0" b="0"/>
            </a:effectRef>
            <a:fontRef idx="minor"/>
          </p:style>
        </p:sp>
        <p:sp>
          <p:nvSpPr>
            <p:cNvPr id="46" name="CustomShape 6"/>
            <p:cNvSpPr/>
            <p:nvPr/>
          </p:nvSpPr>
          <p:spPr>
            <a:xfrm rot="16200000">
              <a:off x="10648800" y="-1468800"/>
              <a:ext cx="65880" cy="3015000"/>
            </a:xfrm>
            <a:prstGeom prst="rect">
              <a:avLst/>
            </a:prstGeom>
            <a:solidFill>
              <a:srgbClr val="0C322C"/>
            </a:solidFill>
            <a:ln w="25560">
              <a:noFill/>
            </a:ln>
          </p:spPr>
          <p:style>
            <a:lnRef idx="0">
              <a:scrgbClr r="0" g="0" b="0"/>
            </a:lnRef>
            <a:fillRef idx="0">
              <a:scrgbClr r="0" g="0" b="0"/>
            </a:fillRef>
            <a:effectRef idx="0">
              <a:scrgbClr r="0" g="0" b="0"/>
            </a:effectRef>
            <a:fontRef idx="minor"/>
          </p:style>
        </p:sp>
        <p:sp>
          <p:nvSpPr>
            <p:cNvPr id="47" name="CustomShape 7"/>
            <p:cNvSpPr/>
            <p:nvPr/>
          </p:nvSpPr>
          <p:spPr>
            <a:xfrm rot="16200000">
              <a:off x="1299960" y="-562320"/>
              <a:ext cx="65880" cy="1202040"/>
            </a:xfrm>
            <a:prstGeom prst="rect">
              <a:avLst/>
            </a:prstGeom>
            <a:solidFill>
              <a:srgbClr val="90EBCD"/>
            </a:solidFill>
            <a:ln w="25560">
              <a:noFill/>
            </a:ln>
          </p:spPr>
          <p:style>
            <a:lnRef idx="0">
              <a:scrgbClr r="0" g="0" b="0"/>
            </a:lnRef>
            <a:fillRef idx="0">
              <a:scrgbClr r="0" g="0" b="0"/>
            </a:fillRef>
            <a:effectRef idx="0">
              <a:scrgbClr r="0" g="0" b="0"/>
            </a:effectRef>
            <a:fontRef idx="minor"/>
          </p:style>
        </p:sp>
      </p:grpSp>
      <p:sp>
        <p:nvSpPr>
          <p:cNvPr id="48" name="Rectangle 47"/>
          <p:cNvSpPr/>
          <p:nvPr/>
        </p:nvSpPr>
        <p:spPr>
          <a:xfrm>
            <a:off x="9401640" y="6210180"/>
            <a:ext cx="1596240" cy="411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US" sz="1800" b="0" strike="noStrike" spc="-1">
                <a:latin typeface="Poppins Medium"/>
              </a:rPr>
              <a:t>Confidential</a:t>
            </a:r>
            <a:endParaRPr lang="en-US" sz="1800" b="0" strike="noStrike" spc="-1">
              <a:latin typeface="Arial"/>
            </a:endParaRPr>
          </a:p>
        </p:txBody>
      </p:sp>
      <p:sp>
        <p:nvSpPr>
          <p:cNvPr id="49"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en-US" sz="4400" b="0" strike="noStrike" spc="-1">
                <a:latin typeface="Arial"/>
              </a:rPr>
              <a:t>Click to edit the title text format</a:t>
            </a:r>
          </a:p>
        </p:txBody>
      </p:sp>
      <p:sp>
        <p:nvSpPr>
          <p:cNvPr id="50"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770" r:id="rId1"/>
    <p:sldLayoutId id="2147483771" r:id="rId2"/>
    <p:sldLayoutId id="2147483664" r:id="rId3"/>
    <p:sldLayoutId id="2147483772" r:id="rId4"/>
    <p:sldLayoutId id="2147483773" r:id="rId5"/>
    <p:sldLayoutId id="2147483776" r:id="rId6"/>
    <p:sldLayoutId id="2147483780" r:id="rId7"/>
    <p:sldLayoutId id="2147483781" r:id="rId8"/>
    <p:sldLayoutId id="2147483782" r:id="rId9"/>
    <p:sldLayoutId id="2147483853" r:id="rId10"/>
    <p:sldLayoutId id="2147483785" r:id="rId11"/>
    <p:sldLayoutId id="2147483813" r:id="rId12"/>
    <p:sldLayoutId id="2147483804" r:id="rId13"/>
    <p:sldLayoutId id="2147483805"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30BA78"/>
        </a:solidFill>
        <a:effectLst/>
      </p:bgPr>
    </p:bg>
    <p:spTree>
      <p:nvGrpSpPr>
        <p:cNvPr id="1" name=""/>
        <p:cNvGrpSpPr/>
        <p:nvPr/>
      </p:nvGrpSpPr>
      <p:grpSpPr>
        <a:xfrm>
          <a:off x="0" y="0"/>
          <a:ext cx="0" cy="0"/>
          <a:chOff x="0" y="0"/>
          <a:chExt cx="0" cy="0"/>
        </a:xfrm>
      </p:grpSpPr>
      <p:pic>
        <p:nvPicPr>
          <p:cNvPr id="87" name="Picture 131"/>
          <p:cNvPicPr/>
          <p:nvPr/>
        </p:nvPicPr>
        <p:blipFill>
          <a:blip r:embed="rId14"/>
          <a:stretch/>
        </p:blipFill>
        <p:spPr>
          <a:xfrm>
            <a:off x="674280" y="6138360"/>
            <a:ext cx="621000" cy="356040"/>
          </a:xfrm>
          <a:prstGeom prst="rect">
            <a:avLst/>
          </a:prstGeom>
          <a:ln w="0">
            <a:noFill/>
          </a:ln>
        </p:spPr>
      </p:pic>
      <p:sp>
        <p:nvSpPr>
          <p:cNvPr id="88" name="TextBox 132"/>
          <p:cNvSpPr/>
          <p:nvPr/>
        </p:nvSpPr>
        <p:spPr>
          <a:xfrm>
            <a:off x="1418400" y="6228720"/>
            <a:ext cx="3862800" cy="29232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pPr>
            <a:r>
              <a:rPr lang="en-US" sz="800" b="0" strike="noStrike" spc="-1">
                <a:solidFill>
                  <a:srgbClr val="FFFFFF"/>
                </a:solidFill>
                <a:latin typeface="Poppins Light"/>
                <a:ea typeface="DejaVu Sans"/>
              </a:rPr>
              <a:t>Copyright © SUSE 2021</a:t>
            </a:r>
            <a:endParaRPr lang="en-US" sz="800" b="0" strike="noStrike" spc="-1">
              <a:latin typeface="Arial"/>
            </a:endParaRPr>
          </a:p>
        </p:txBody>
      </p:sp>
      <p:pic>
        <p:nvPicPr>
          <p:cNvPr id="89" name="Picture 133"/>
          <p:cNvPicPr/>
          <p:nvPr/>
        </p:nvPicPr>
        <p:blipFill>
          <a:blip r:embed="rId15"/>
          <a:stretch/>
        </p:blipFill>
        <p:spPr>
          <a:xfrm>
            <a:off x="0" y="0"/>
            <a:ext cx="12190680" cy="67680"/>
          </a:xfrm>
          <a:prstGeom prst="rect">
            <a:avLst/>
          </a:prstGeom>
          <a:ln w="0">
            <a:noFill/>
          </a:ln>
        </p:spPr>
      </p:pic>
      <p:sp>
        <p:nvSpPr>
          <p:cNvPr id="90" name="TextBox 134"/>
          <p:cNvSpPr/>
          <p:nvPr/>
        </p:nvSpPr>
        <p:spPr>
          <a:xfrm>
            <a:off x="10216440" y="6324480"/>
            <a:ext cx="1303200" cy="292320"/>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algn="r">
              <a:lnSpc>
                <a:spcPct val="100000"/>
              </a:lnSpc>
            </a:pPr>
            <a:fld id="{18CD94A6-362B-4A60-B3DD-5F52F1A75D4E}" type="slidenum">
              <a:rPr lang="en-US" sz="800" b="0" strike="noStrike" spc="-1">
                <a:solidFill>
                  <a:srgbClr val="FFFFFF"/>
                </a:solidFill>
                <a:latin typeface="Poppins Light"/>
                <a:ea typeface="DejaVu Sans"/>
              </a:rPr>
              <a:t>‹#›</a:t>
            </a:fld>
            <a:endParaRPr lang="en-US" sz="800" b="0" strike="noStrike" spc="-1">
              <a:latin typeface="Arial"/>
            </a:endParaRPr>
          </a:p>
        </p:txBody>
      </p:sp>
      <p:pic>
        <p:nvPicPr>
          <p:cNvPr id="91" name="Picture 135"/>
          <p:cNvPicPr/>
          <p:nvPr/>
        </p:nvPicPr>
        <p:blipFill>
          <a:blip r:embed="rId16"/>
          <a:stretch/>
        </p:blipFill>
        <p:spPr>
          <a:xfrm>
            <a:off x="673920" y="6139080"/>
            <a:ext cx="621000" cy="356040"/>
          </a:xfrm>
          <a:prstGeom prst="rect">
            <a:avLst/>
          </a:prstGeom>
          <a:ln w="0">
            <a:noFill/>
          </a:ln>
        </p:spPr>
      </p:pic>
      <p:sp>
        <p:nvSpPr>
          <p:cNvPr id="92"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en-US" sz="4400" b="0" strike="noStrike" spc="-1">
                <a:latin typeface="Arial"/>
              </a:rPr>
              <a:t>Click to edit the title text format</a:t>
            </a:r>
          </a:p>
        </p:txBody>
      </p:sp>
      <p:sp>
        <p:nvSpPr>
          <p:cNvPr id="9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783" r:id="rId1"/>
    <p:sldLayoutId id="2147483756" r:id="rId2"/>
    <p:sldLayoutId id="2147483757" r:id="rId3"/>
    <p:sldLayoutId id="2147483753" r:id="rId4"/>
    <p:sldLayoutId id="2147483758" r:id="rId5"/>
    <p:sldLayoutId id="2147483760" r:id="rId6"/>
    <p:sldLayoutId id="2147483754" r:id="rId7"/>
    <p:sldLayoutId id="2147483749" r:id="rId8"/>
    <p:sldLayoutId id="2147483759" r:id="rId9"/>
    <p:sldLayoutId id="2147483744" r:id="rId10"/>
    <p:sldLayoutId id="2147483743" r:id="rId11"/>
    <p:sldLayoutId id="2147483755"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C322C"/>
        </a:solidFill>
        <a:effectLst/>
      </p:bgPr>
    </p:bg>
    <p:spTree>
      <p:nvGrpSpPr>
        <p:cNvPr id="1" name=""/>
        <p:cNvGrpSpPr/>
        <p:nvPr/>
      </p:nvGrpSpPr>
      <p:grpSpPr>
        <a:xfrm>
          <a:off x="0" y="0"/>
          <a:ext cx="0" cy="0"/>
          <a:chOff x="0" y="0"/>
          <a:chExt cx="0" cy="0"/>
        </a:xfrm>
      </p:grpSpPr>
      <p:sp>
        <p:nvSpPr>
          <p:cNvPr id="130" name="CustomShape 1"/>
          <p:cNvSpPr/>
          <p:nvPr/>
        </p:nvSpPr>
        <p:spPr>
          <a:xfrm>
            <a:off x="1194120" y="6294600"/>
            <a:ext cx="1227600" cy="121320"/>
          </a:xfrm>
          <a:prstGeom prst="rect">
            <a:avLst/>
          </a:prstGeom>
          <a:noFill/>
          <a:ln w="0">
            <a:noFill/>
          </a:ln>
        </p:spPr>
        <p:style>
          <a:lnRef idx="0">
            <a:scrgbClr r="0" g="0" b="0"/>
          </a:lnRef>
          <a:fillRef idx="0">
            <a:scrgbClr r="0" g="0" b="0"/>
          </a:fillRef>
          <a:effectRef idx="0">
            <a:scrgbClr r="0" g="0" b="0"/>
          </a:effectRef>
          <a:fontRef idx="minor"/>
        </p:style>
        <p:txBody>
          <a:bodyPr lIns="0" tIns="0" rIns="0" bIns="0">
            <a:spAutoFit/>
          </a:bodyPr>
          <a:lstStyle/>
          <a:p>
            <a:pPr>
              <a:lnSpc>
                <a:spcPct val="100000"/>
              </a:lnSpc>
            </a:pPr>
            <a:r>
              <a:rPr lang="en-AU" sz="800" b="0" strike="noStrike" spc="-1">
                <a:solidFill>
                  <a:srgbClr val="000000"/>
                </a:solidFill>
                <a:latin typeface="Poppins"/>
                <a:ea typeface="DejaVu Sans"/>
              </a:rPr>
              <a:t>Copyright © SUSE 2021 </a:t>
            </a:r>
            <a:endParaRPr lang="en-US" sz="800" b="0" strike="noStrike" spc="-1">
              <a:latin typeface="Arial"/>
            </a:endParaRPr>
          </a:p>
        </p:txBody>
      </p:sp>
      <p:sp>
        <p:nvSpPr>
          <p:cNvPr id="131" name="CustomShape 3"/>
          <p:cNvSpPr/>
          <p:nvPr/>
        </p:nvSpPr>
        <p:spPr>
          <a:xfrm>
            <a:off x="9171000" y="2660400"/>
            <a:ext cx="2286720" cy="608040"/>
          </a:xfrm>
          <a:prstGeom prst="rect">
            <a:avLst/>
          </a:prstGeom>
          <a:noFill/>
          <a:ln w="0">
            <a:noFill/>
          </a:ln>
        </p:spPr>
        <p:style>
          <a:lnRef idx="0">
            <a:scrgbClr r="0" g="0" b="0"/>
          </a:lnRef>
          <a:fillRef idx="0">
            <a:scrgbClr r="0" g="0" b="0"/>
          </a:fillRef>
          <a:effectRef idx="0">
            <a:scrgbClr r="0" g="0" b="0"/>
          </a:effectRef>
          <a:fontRef idx="minor"/>
        </p:style>
        <p:txBody>
          <a:bodyPr lIns="0" tIns="0" rIns="0" bIns="0">
            <a:spAutoFit/>
          </a:bodyPr>
          <a:lstStyle/>
          <a:p>
            <a:pPr>
              <a:lnSpc>
                <a:spcPct val="100000"/>
              </a:lnSpc>
              <a:spcAft>
                <a:spcPts val="1001"/>
              </a:spcAft>
            </a:pPr>
            <a:r>
              <a:rPr lang="en-US" sz="800" b="0" strike="noStrike" spc="-1">
                <a:solidFill>
                  <a:srgbClr val="FFFFFF"/>
                </a:solidFill>
                <a:latin typeface="Poppins Light"/>
                <a:ea typeface="DejaVu Sans"/>
              </a:rPr>
              <a:t>© 2020 SUSE LLC. All Rights Reserved. SUSE and the SUSE logo are registered trademarks of SUSE LLC in the United States and other countries. All third-party trademarks are the property of their respective owners.</a:t>
            </a:r>
            <a:endParaRPr lang="en-US" sz="800" b="0" strike="noStrike" spc="-1">
              <a:latin typeface="Arial"/>
            </a:endParaRPr>
          </a:p>
        </p:txBody>
      </p:sp>
      <p:sp>
        <p:nvSpPr>
          <p:cNvPr id="132" name="CustomShape 4"/>
          <p:cNvSpPr/>
          <p:nvPr/>
        </p:nvSpPr>
        <p:spPr>
          <a:xfrm>
            <a:off x="4351320" y="2660400"/>
            <a:ext cx="2350080" cy="618840"/>
          </a:xfrm>
          <a:prstGeom prst="rect">
            <a:avLst/>
          </a:prstGeom>
          <a:noFill/>
          <a:ln w="0">
            <a:noFill/>
          </a:ln>
        </p:spPr>
        <p:style>
          <a:lnRef idx="0">
            <a:scrgbClr r="0" g="0" b="0"/>
          </a:lnRef>
          <a:fillRef idx="0">
            <a:scrgbClr r="0" g="0" b="0"/>
          </a:fillRef>
          <a:effectRef idx="0">
            <a:scrgbClr r="0" g="0" b="0"/>
          </a:effectRef>
          <a:fontRef idx="minor"/>
        </p:style>
        <p:txBody>
          <a:bodyPr lIns="0" tIns="0" rIns="0" bIns="0">
            <a:spAutoFit/>
          </a:bodyPr>
          <a:lstStyle/>
          <a:p>
            <a:pPr>
              <a:lnSpc>
                <a:spcPct val="100000"/>
              </a:lnSpc>
              <a:spcAft>
                <a:spcPts val="1001"/>
              </a:spcAft>
              <a:tabLst>
                <a:tab pos="0" algn="l"/>
              </a:tabLst>
            </a:pPr>
            <a:r>
              <a:rPr lang="en-US" sz="800" b="0" strike="noStrike" spc="-1">
                <a:solidFill>
                  <a:srgbClr val="FFFFFF"/>
                </a:solidFill>
                <a:latin typeface="Poppins Light"/>
                <a:ea typeface="DejaVu Sans"/>
              </a:rPr>
              <a:t>For more information, contact SUSE at:</a:t>
            </a:r>
            <a:endParaRPr lang="en-US" sz="800" b="0" strike="noStrike" spc="-1">
              <a:latin typeface="Arial"/>
            </a:endParaRPr>
          </a:p>
          <a:p>
            <a:pPr>
              <a:lnSpc>
                <a:spcPct val="100000"/>
              </a:lnSpc>
              <a:spcAft>
                <a:spcPts val="1001"/>
              </a:spcAft>
              <a:tabLst>
                <a:tab pos="0" algn="l"/>
              </a:tabLst>
            </a:pPr>
            <a:r>
              <a:rPr lang="en-US" sz="800" b="0" strike="noStrike" spc="-1">
                <a:solidFill>
                  <a:srgbClr val="FFFFFF"/>
                </a:solidFill>
                <a:latin typeface="Poppins Light"/>
                <a:ea typeface="DejaVu Sans"/>
              </a:rPr>
              <a:t>+1 800 796 3700 (U.S./Canada)</a:t>
            </a:r>
            <a:endParaRPr lang="en-US" sz="800" b="0" strike="noStrike" spc="-1">
              <a:latin typeface="Arial"/>
            </a:endParaRPr>
          </a:p>
          <a:p>
            <a:pPr>
              <a:lnSpc>
                <a:spcPct val="100000"/>
              </a:lnSpc>
              <a:spcAft>
                <a:spcPts val="1001"/>
              </a:spcAft>
              <a:tabLst>
                <a:tab pos="0" algn="l"/>
              </a:tabLst>
            </a:pPr>
            <a:r>
              <a:rPr lang="en-US" sz="800" b="0" strike="noStrike" spc="-1">
                <a:solidFill>
                  <a:srgbClr val="FFFFFF"/>
                </a:solidFill>
                <a:latin typeface="Poppins Light"/>
                <a:ea typeface="DejaVu Sans"/>
              </a:rPr>
              <a:t>+49 (0)911-740 53-0 (Worldwide)</a:t>
            </a:r>
            <a:endParaRPr lang="en-US" sz="800" b="0" strike="noStrike" spc="-1">
              <a:latin typeface="Arial"/>
            </a:endParaRPr>
          </a:p>
        </p:txBody>
      </p:sp>
      <p:sp>
        <p:nvSpPr>
          <p:cNvPr id="133" name="CustomShape 5"/>
          <p:cNvSpPr/>
          <p:nvPr/>
        </p:nvSpPr>
        <p:spPr>
          <a:xfrm>
            <a:off x="6796080" y="2660400"/>
            <a:ext cx="1042200" cy="618840"/>
          </a:xfrm>
          <a:prstGeom prst="rect">
            <a:avLst/>
          </a:prstGeom>
          <a:noFill/>
          <a:ln w="0">
            <a:noFill/>
          </a:ln>
        </p:spPr>
        <p:style>
          <a:lnRef idx="0">
            <a:scrgbClr r="0" g="0" b="0"/>
          </a:lnRef>
          <a:fillRef idx="0">
            <a:scrgbClr r="0" g="0" b="0"/>
          </a:fillRef>
          <a:effectRef idx="0">
            <a:scrgbClr r="0" g="0" b="0"/>
          </a:effectRef>
          <a:fontRef idx="minor"/>
        </p:style>
        <p:txBody>
          <a:bodyPr lIns="0" tIns="0" rIns="0" bIns="0">
            <a:spAutoFit/>
          </a:bodyPr>
          <a:lstStyle/>
          <a:p>
            <a:pPr>
              <a:lnSpc>
                <a:spcPct val="100000"/>
              </a:lnSpc>
              <a:spcAft>
                <a:spcPts val="1001"/>
              </a:spcAft>
              <a:tabLst>
                <a:tab pos="0" algn="l"/>
              </a:tabLst>
            </a:pPr>
            <a:r>
              <a:rPr lang="en-US" sz="800" b="0" strike="noStrike" spc="-1">
                <a:solidFill>
                  <a:srgbClr val="FFFFFF"/>
                </a:solidFill>
                <a:latin typeface="Poppins Light"/>
                <a:ea typeface="DejaVu Sans"/>
              </a:rPr>
              <a:t>Maxfeldstrasse 5</a:t>
            </a:r>
            <a:endParaRPr lang="en-US" sz="800" b="0" strike="noStrike" spc="-1">
              <a:latin typeface="Arial"/>
            </a:endParaRPr>
          </a:p>
          <a:p>
            <a:pPr>
              <a:lnSpc>
                <a:spcPct val="100000"/>
              </a:lnSpc>
              <a:spcAft>
                <a:spcPts val="1001"/>
              </a:spcAft>
              <a:tabLst>
                <a:tab pos="0" algn="l"/>
              </a:tabLst>
            </a:pPr>
            <a:r>
              <a:rPr lang="en-US" sz="800" b="0" strike="noStrike" spc="-1">
                <a:solidFill>
                  <a:srgbClr val="FFFFFF"/>
                </a:solidFill>
                <a:latin typeface="Poppins Light"/>
                <a:ea typeface="DejaVu Sans"/>
              </a:rPr>
              <a:t>90409 Nuremberg</a:t>
            </a:r>
            <a:endParaRPr lang="en-US" sz="800" b="0" strike="noStrike" spc="-1">
              <a:latin typeface="Arial"/>
            </a:endParaRPr>
          </a:p>
          <a:p>
            <a:pPr>
              <a:lnSpc>
                <a:spcPct val="100000"/>
              </a:lnSpc>
              <a:spcAft>
                <a:spcPts val="1001"/>
              </a:spcAft>
              <a:tabLst>
                <a:tab pos="0" algn="l"/>
              </a:tabLst>
            </a:pPr>
            <a:r>
              <a:rPr lang="en-US" sz="800" b="0" strike="noStrike" spc="-1">
                <a:solidFill>
                  <a:srgbClr val="FFFFFF"/>
                </a:solidFill>
                <a:latin typeface="Poppins Light"/>
                <a:ea typeface="DejaVu Sans"/>
              </a:rPr>
              <a:t>www.suse.com</a:t>
            </a:r>
            <a:endParaRPr lang="en-US" sz="800" b="0" strike="noStrike" spc="-1">
              <a:latin typeface="Arial"/>
            </a:endParaRPr>
          </a:p>
        </p:txBody>
      </p:sp>
      <p:sp>
        <p:nvSpPr>
          <p:cNvPr id="134" name="CustomShape 6"/>
          <p:cNvSpPr/>
          <p:nvPr/>
        </p:nvSpPr>
        <p:spPr>
          <a:xfrm>
            <a:off x="741240" y="2871360"/>
            <a:ext cx="2122560" cy="48708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spAutoFit/>
          </a:bodyPr>
          <a:lstStyle/>
          <a:p>
            <a:pPr>
              <a:lnSpc>
                <a:spcPct val="100000"/>
              </a:lnSpc>
            </a:pPr>
            <a:r>
              <a:rPr lang="en-US" sz="3200" b="0" strike="noStrike" spc="-1">
                <a:solidFill>
                  <a:srgbClr val="FFFFFF"/>
                </a:solidFill>
                <a:latin typeface="Poppins Medium"/>
                <a:ea typeface="DejaVu Sans"/>
              </a:rPr>
              <a:t>Thank you</a:t>
            </a:r>
            <a:endParaRPr lang="en-US" sz="3200" b="0" strike="noStrike" spc="-1">
              <a:latin typeface="Arial"/>
            </a:endParaRPr>
          </a:p>
        </p:txBody>
      </p:sp>
      <p:pic>
        <p:nvPicPr>
          <p:cNvPr id="135" name="Graphic 11"/>
          <p:cNvPicPr/>
          <p:nvPr/>
        </p:nvPicPr>
        <p:blipFill>
          <a:blip r:embed="rId14"/>
          <a:stretch/>
        </p:blipFill>
        <p:spPr>
          <a:xfrm>
            <a:off x="498960" y="525960"/>
            <a:ext cx="1904760" cy="630000"/>
          </a:xfrm>
          <a:prstGeom prst="rect">
            <a:avLst/>
          </a:prstGeom>
          <a:ln w="0">
            <a:noFill/>
          </a:ln>
        </p:spPr>
      </p:pic>
      <p:sp>
        <p:nvSpPr>
          <p:cNvPr id="136"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en-US" sz="4400" b="0" strike="noStrike" spc="-1">
                <a:latin typeface="Arial"/>
              </a:rPr>
              <a:t>Click to edit the title text format</a:t>
            </a:r>
          </a:p>
        </p:txBody>
      </p:sp>
      <p:sp>
        <p:nvSpPr>
          <p:cNvPr id="137"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FFFFFF"/>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FFFFFF"/>
              </a:buClr>
              <a:buSzPct val="75000"/>
              <a:buFont typeface="Symbol" charset="2"/>
              <a:buChar char=""/>
            </a:pPr>
            <a:r>
              <a:rPr lang="en-US" sz="2800" b="0" strike="noStrike" spc="-1">
                <a:latin typeface="Arial"/>
              </a:rPr>
              <a:t>Second Outline Level</a:t>
            </a:r>
          </a:p>
          <a:p>
            <a:pPr marL="1296000" lvl="2" indent="-288000">
              <a:spcBef>
                <a:spcPts val="850"/>
              </a:spcBef>
              <a:buClr>
                <a:srgbClr val="FFFFFF"/>
              </a:buClr>
              <a:buSzPct val="45000"/>
              <a:buFont typeface="Wingdings" charset="2"/>
              <a:buChar char=""/>
            </a:pPr>
            <a:r>
              <a:rPr lang="en-US" sz="2400" b="0" strike="noStrike" spc="-1">
                <a:latin typeface="Arial"/>
              </a:rPr>
              <a:t>Third Outline Level</a:t>
            </a:r>
          </a:p>
          <a:p>
            <a:pPr marL="1728000" lvl="3" indent="-216000">
              <a:spcBef>
                <a:spcPts val="567"/>
              </a:spcBef>
              <a:buClr>
                <a:srgbClr val="FFFFFF"/>
              </a:buClr>
              <a:buSzPct val="75000"/>
              <a:buFont typeface="Symbol" charset="2"/>
              <a:buChar char=""/>
            </a:pPr>
            <a:r>
              <a:rPr lang="en-US" sz="2000" b="0" strike="noStrike" spc="-1">
                <a:latin typeface="Arial"/>
              </a:rPr>
              <a:t>Fourth Outline Level</a:t>
            </a:r>
          </a:p>
          <a:p>
            <a:pPr marL="2160000" lvl="4" indent="-216000">
              <a:spcBef>
                <a:spcPts val="283"/>
              </a:spcBef>
              <a:buClr>
                <a:srgbClr val="FFFFFF"/>
              </a:buClr>
              <a:buSzPct val="45000"/>
              <a:buFont typeface="Wingdings" charset="2"/>
              <a:buChar char=""/>
            </a:pPr>
            <a:r>
              <a:rPr lang="en-US" sz="2000" b="0" strike="noStrike" spc="-1">
                <a:latin typeface="Arial"/>
              </a:rPr>
              <a:t>Fifth Outline Level</a:t>
            </a:r>
          </a:p>
          <a:p>
            <a:pPr marL="2592000" lvl="5" indent="-216000">
              <a:spcBef>
                <a:spcPts val="283"/>
              </a:spcBef>
              <a:buClr>
                <a:srgbClr val="FFFFFF"/>
              </a:buClr>
              <a:buSzPct val="45000"/>
              <a:buFont typeface="Wingdings" charset="2"/>
              <a:buChar char=""/>
            </a:pPr>
            <a:r>
              <a:rPr lang="en-US" sz="2000" b="0" strike="noStrike" spc="-1">
                <a:latin typeface="Arial"/>
              </a:rPr>
              <a:t>Sixth Outline Level</a:t>
            </a:r>
          </a:p>
          <a:p>
            <a:pPr marL="3024000" lvl="6" indent="-216000">
              <a:spcBef>
                <a:spcPts val="283"/>
              </a:spcBef>
              <a:buClr>
                <a:srgbClr val="FFFFFF"/>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TextBox 19"/>
          <p:cNvSpPr txBox="1"/>
          <p:nvPr userDrawn="1"/>
        </p:nvSpPr>
        <p:spPr>
          <a:xfrm>
            <a:off x="1194060" y="6294735"/>
            <a:ext cx="1230164" cy="123111"/>
          </a:xfrm>
          <a:prstGeom prst="rect">
            <a:avLst/>
          </a:prstGeom>
          <a:noFill/>
        </p:spPr>
        <p:txBody>
          <a:bodyPr wrap="square" lIns="0" tIns="0" rIns="0" bIns="0" rtlCol="0" anchor="t">
            <a:spAutoFit/>
          </a:bodyPr>
          <a:lstStyle/>
          <a:p>
            <a:r>
              <a:rPr lang="en-AU" sz="800">
                <a:latin typeface="Poppins" panose="00000500000000000000" pitchFamily="2" charset="0"/>
                <a:cs typeface="Poppins" panose="00000500000000000000" pitchFamily="2" charset="0"/>
              </a:rPr>
              <a:t>Copyright © SUSE 2021 </a:t>
            </a:r>
          </a:p>
        </p:txBody>
      </p:sp>
      <p:sp>
        <p:nvSpPr>
          <p:cNvPr id="21" name="Slide Number Placeholder 5"/>
          <p:cNvSpPr>
            <a:spLocks noGrp="1"/>
          </p:cNvSpPr>
          <p:nvPr>
            <p:ph type="sldNum" sz="quarter" idx="4"/>
          </p:nvPr>
        </p:nvSpPr>
        <p:spPr>
          <a:xfrm>
            <a:off x="11171275" y="6294734"/>
            <a:ext cx="288888" cy="123112"/>
          </a:xfrm>
          <a:prstGeom prst="rect">
            <a:avLst/>
          </a:prstGeom>
        </p:spPr>
        <p:txBody>
          <a:bodyPr vert="horz" wrap="square" lIns="0" tIns="0" rIns="0" bIns="0" rtlCol="0" anchor="t">
            <a:spAutoFit/>
          </a:bodyPr>
          <a:lstStyle>
            <a:lvl1pPr algn="r">
              <a:defRPr sz="800">
                <a:solidFill>
                  <a:schemeClr val="tx1"/>
                </a:solidFill>
                <a:latin typeface="Poppins SemiBold" panose="00000700000000000000" pitchFamily="2" charset="0"/>
                <a:cs typeface="Poppins SemiBold" panose="00000700000000000000" pitchFamily="2" charset="0"/>
              </a:defRPr>
            </a:lvl1pPr>
          </a:lstStyle>
          <a:p>
            <a:pPr algn="r"/>
            <a:fld id="{866D8E11-A83D-46AC-BA35-C493C365AC69}" type="slidenum">
              <a:rPr lang="en-US" smtClean="0"/>
              <a:pPr algn="r"/>
              <a:t>‹#›</a:t>
            </a:fld>
            <a:endParaRPr lang="en-US"/>
          </a:p>
        </p:txBody>
      </p:sp>
      <p:sp>
        <p:nvSpPr>
          <p:cNvPr id="23" name="Title Placeholder 22"/>
          <p:cNvSpPr>
            <a:spLocks noGrp="1"/>
          </p:cNvSpPr>
          <p:nvPr>
            <p:ph type="title"/>
          </p:nvPr>
        </p:nvSpPr>
        <p:spPr>
          <a:xfrm>
            <a:off x="731837" y="630659"/>
            <a:ext cx="10728326" cy="455509"/>
          </a:xfrm>
          <a:prstGeom prst="rect">
            <a:avLst/>
          </a:prstGeom>
        </p:spPr>
        <p:txBody>
          <a:bodyPr vert="horz" wrap="square" lIns="0" tIns="0" rIns="0" bIns="0" rtlCol="0" anchor="ctr">
            <a:spAutoFit/>
          </a:bodyPr>
          <a:lstStyle/>
          <a:p>
            <a:r>
              <a:rPr lang="en-US"/>
              <a:t>Click to edit Master title style</a:t>
            </a:r>
          </a:p>
        </p:txBody>
      </p:sp>
      <p:sp>
        <p:nvSpPr>
          <p:cNvPr id="24" name="Text Placeholder 23"/>
          <p:cNvSpPr>
            <a:spLocks noGrp="1"/>
          </p:cNvSpPr>
          <p:nvPr>
            <p:ph type="body" idx="1"/>
          </p:nvPr>
        </p:nvSpPr>
        <p:spPr>
          <a:xfrm>
            <a:off x="731837" y="2528888"/>
            <a:ext cx="10728325" cy="1831271"/>
          </a:xfrm>
          <a:prstGeom prst="rect">
            <a:avLst/>
          </a:prstGeom>
        </p:spPr>
        <p:txBody>
          <a:bodyPr vert="horz"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8366063"/>
      </p:ext>
    </p:extLst>
  </p:cSld>
  <p:clrMap bg1="lt1" tx1="dk1" bg2="lt2" tx2="dk2" accent1="accent1" accent2="accent2" accent3="accent3" accent4="accent4" accent5="accent5" accent6="accent6" hlink="hlink" folHlink="folHlink"/>
  <p:sldLayoutIdLst>
    <p:sldLayoutId id="2147483838" r:id="rId1"/>
    <p:sldLayoutId id="2147483652"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 id="2147483851" r:id="rId14"/>
    <p:sldLayoutId id="2147483660" r:id="rId15"/>
    <p:sldLayoutId id="2147483852" r:id="rId16"/>
    <p:sldLayoutId id="2147483671" r:id="rId17"/>
    <p:sldLayoutId id="2147483854" r:id="rId18"/>
    <p:sldLayoutId id="2147483680" r:id="rId19"/>
    <p:sldLayoutId id="2147483855" r:id="rId20"/>
    <p:sldLayoutId id="2147483856" r:id="rId21"/>
    <p:sldLayoutId id="2147483857" r:id="rId22"/>
    <p:sldLayoutId id="2147483858" r:id="rId23"/>
    <p:sldLayoutId id="2147483859" r:id="rId24"/>
    <p:sldLayoutId id="2147483860" r:id="rId25"/>
    <p:sldLayoutId id="2147483861" r:id="rId26"/>
    <p:sldLayoutId id="2147483675" r:id="rId27"/>
    <p:sldLayoutId id="2147483816" r:id="rId28"/>
    <p:sldLayoutId id="2147483817" r:id="rId29"/>
    <p:sldLayoutId id="2147483818" r:id="rId30"/>
    <p:sldLayoutId id="2147483819" r:id="rId31"/>
    <p:sldLayoutId id="2147483820" r:id="rId32"/>
    <p:sldLayoutId id="2147483821" r:id="rId33"/>
    <p:sldLayoutId id="2147483822" r:id="rId34"/>
    <p:sldLayoutId id="2147483823" r:id="rId35"/>
    <p:sldLayoutId id="2147483824" r:id="rId36"/>
    <p:sldLayoutId id="2147483825" r:id="rId37"/>
    <p:sldLayoutId id="2147483826" r:id="rId38"/>
    <p:sldLayoutId id="2147483827" r:id="rId39"/>
    <p:sldLayoutId id="2147483828" r:id="rId40"/>
    <p:sldLayoutId id="2147483829" r:id="rId41"/>
    <p:sldLayoutId id="2147483830" r:id="rId42"/>
    <p:sldLayoutId id="2147483831" r:id="rId43"/>
    <p:sldLayoutId id="2147483832" r:id="rId44"/>
    <p:sldLayoutId id="2147483833" r:id="rId45"/>
    <p:sldLayoutId id="2147483834" r:id="rId46"/>
    <p:sldLayoutId id="2147483835" r:id="rId47"/>
    <p:sldLayoutId id="2147483836" r:id="rId48"/>
    <p:sldLayoutId id="2147483837" r:id="rId49"/>
    <p:sldLayoutId id="2147483649" r:id="rId50"/>
    <p:sldLayoutId id="2147483655" r:id="rId51"/>
    <p:sldLayoutId id="2147483763" r:id="rId52"/>
    <p:sldLayoutId id="2147483778" r:id="rId53"/>
    <p:sldLayoutId id="2147483777" r:id="rId54"/>
    <p:sldLayoutId id="2147483653" r:id="rId55"/>
    <p:sldLayoutId id="2147483657" r:id="rId56"/>
    <p:sldLayoutId id="2147483658" r:id="rId57"/>
    <p:sldLayoutId id="2147483659" r:id="rId58"/>
    <p:sldLayoutId id="2147483768" r:id="rId59"/>
    <p:sldLayoutId id="2147483656" r:id="rId60"/>
    <p:sldLayoutId id="2147483687" r:id="rId61"/>
    <p:sldLayoutId id="2147483650" r:id="rId62"/>
    <p:sldLayoutId id="2147483766" r:id="rId63"/>
    <p:sldLayoutId id="2147483681" r:id="rId64"/>
    <p:sldLayoutId id="2147483779" r:id="rId65"/>
    <p:sldLayoutId id="2147483784" r:id="rId66"/>
    <p:sldLayoutId id="2147483767" r:id="rId67"/>
    <p:sldLayoutId id="2147483679" r:id="rId68"/>
    <p:sldLayoutId id="2147483775" r:id="rId69"/>
    <p:sldLayoutId id="2147483765" r:id="rId70"/>
    <p:sldLayoutId id="2147483774" r:id="rId71"/>
  </p:sldLayoutIdLst>
  <p:hf hdr="0" ftr="0" dt="0"/>
  <p:txStyles>
    <p:titleStyle>
      <a:lvl1pPr algn="l" defTabSz="914400" rtl="0" eaLnBrk="1" latinLnBrk="0" hangingPunct="1">
        <a:lnSpc>
          <a:spcPct val="90000"/>
        </a:lnSpc>
        <a:spcBef>
          <a:spcPct val="0"/>
        </a:spcBef>
        <a:spcAft>
          <a:spcPts val="1000"/>
        </a:spcAft>
        <a:buNone/>
        <a:defRPr sz="3200" kern="1200">
          <a:solidFill>
            <a:schemeClr val="tx2"/>
          </a:solidFill>
          <a:latin typeface="+mj-lt"/>
          <a:ea typeface="+mj-ea"/>
          <a:cs typeface="+mj-cs"/>
        </a:defRPr>
      </a:lvl1pPr>
    </p:titleStyle>
    <p:bodyStyle>
      <a:lvl1pPr marL="342900" indent="-342900" algn="l" defTabSz="914400" rtl="0" eaLnBrk="1" latinLnBrk="0" hangingPunct="1">
        <a:lnSpc>
          <a:spcPct val="110000"/>
        </a:lnSpc>
        <a:spcBef>
          <a:spcPts val="1000"/>
        </a:spcBef>
        <a:spcAft>
          <a:spcPts val="600"/>
        </a:spcAft>
        <a:buClr>
          <a:schemeClr val="accent1"/>
        </a:buClr>
        <a:buFont typeface="Poppins Black" panose="00000A00000000000000" pitchFamily="2" charset="0"/>
        <a:buChar char="—"/>
        <a:defRPr sz="1800" kern="1200">
          <a:solidFill>
            <a:schemeClr val="tx2"/>
          </a:solidFill>
          <a:latin typeface="+mn-lt"/>
          <a:ea typeface="+mn-ea"/>
          <a:cs typeface="+mn-cs"/>
        </a:defRPr>
      </a:lvl1pPr>
      <a:lvl2pPr marL="800100" indent="-342900" algn="l" defTabSz="914400" rtl="0" eaLnBrk="1" latinLnBrk="0" hangingPunct="1">
        <a:lnSpc>
          <a:spcPct val="110000"/>
        </a:lnSpc>
        <a:spcBef>
          <a:spcPts val="0"/>
        </a:spcBef>
        <a:spcAft>
          <a:spcPts val="600"/>
        </a:spcAft>
        <a:buClr>
          <a:schemeClr val="accent1"/>
        </a:buClr>
        <a:buFont typeface="Poppins SemiBold" panose="00000700000000000000" pitchFamily="2" charset="0"/>
        <a:buChar char="–"/>
        <a:defRPr sz="1800" kern="1200">
          <a:solidFill>
            <a:schemeClr val="tx2"/>
          </a:solidFill>
          <a:latin typeface="+mn-lt"/>
          <a:ea typeface="+mn-ea"/>
          <a:cs typeface="+mn-cs"/>
        </a:defRPr>
      </a:lvl2pPr>
      <a:lvl3pPr marL="1257300" indent="-342900" algn="l" defTabSz="914400" rtl="0" eaLnBrk="1" latinLnBrk="0" hangingPunct="1">
        <a:lnSpc>
          <a:spcPct val="110000"/>
        </a:lnSpc>
        <a:spcBef>
          <a:spcPts val="0"/>
        </a:spcBef>
        <a:spcAft>
          <a:spcPts val="600"/>
        </a:spcAft>
        <a:buClr>
          <a:schemeClr val="accent1"/>
        </a:buClr>
        <a:buFont typeface="Poppins Light" panose="00000400000000000000" pitchFamily="2" charset="0"/>
        <a:buChar char="–"/>
        <a:defRPr sz="1800" kern="1200">
          <a:solidFill>
            <a:schemeClr val="tx2"/>
          </a:solidFill>
          <a:latin typeface="+mn-lt"/>
          <a:ea typeface="+mn-ea"/>
          <a:cs typeface="+mn-cs"/>
        </a:defRPr>
      </a:lvl3pPr>
      <a:lvl4pPr marL="1600200" indent="-228600" algn="l" defTabSz="914400" rtl="0" eaLnBrk="1" latinLnBrk="0" hangingPunct="1">
        <a:lnSpc>
          <a:spcPct val="110000"/>
        </a:lnSpc>
        <a:spcBef>
          <a:spcPts val="0"/>
        </a:spcBef>
        <a:spcAft>
          <a:spcPts val="600"/>
        </a:spcAft>
        <a:buClr>
          <a:schemeClr val="accent1"/>
        </a:buClr>
        <a:buFont typeface="Poppins Light" panose="00000400000000000000" pitchFamily="2"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0"/>
        </a:spcBef>
        <a:spcAft>
          <a:spcPts val="600"/>
        </a:spcAft>
        <a:buClr>
          <a:schemeClr val="accent1"/>
        </a:buClr>
        <a:buFont typeface="Poppins Light" panose="00000400000000000000" pitchFamily="2"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61" userDrawn="1">
          <p15:clr>
            <a:srgbClr val="F26B43"/>
          </p15:clr>
        </p15:guide>
        <p15:guide id="2" orient="horz" pos="459" userDrawn="1">
          <p15:clr>
            <a:srgbClr val="F26B43"/>
          </p15:clr>
        </p15:guide>
        <p15:guide id="3" orient="horz" pos="3861" userDrawn="1">
          <p15:clr>
            <a:srgbClr val="F26B43"/>
          </p15:clr>
        </p15:guide>
        <p15:guide id="4" pos="7219" userDrawn="1">
          <p15:clr>
            <a:srgbClr val="F26B43"/>
          </p15:clr>
        </p15:guide>
        <p15:guide id="5" pos="1141" userDrawn="1">
          <p15:clr>
            <a:srgbClr val="F26B43"/>
          </p15:clr>
        </p15:guide>
        <p15:guide id="6" pos="1220" userDrawn="1">
          <p15:clr>
            <a:srgbClr val="F26B43"/>
          </p15:clr>
        </p15:guide>
        <p15:guide id="7" pos="3419" userDrawn="1">
          <p15:clr>
            <a:srgbClr val="F26B43"/>
          </p15:clr>
        </p15:guide>
        <p15:guide id="8" pos="3500" userDrawn="1">
          <p15:clr>
            <a:srgbClr val="F26B43"/>
          </p15:clr>
        </p15:guide>
        <p15:guide id="9" pos="4179" userDrawn="1">
          <p15:clr>
            <a:srgbClr val="F26B43"/>
          </p15:clr>
        </p15:guide>
        <p15:guide id="10" pos="4260" userDrawn="1">
          <p15:clr>
            <a:srgbClr val="F26B43"/>
          </p15:clr>
        </p15:guide>
        <p15:guide id="11" pos="2741" userDrawn="1">
          <p15:clr>
            <a:srgbClr val="F26B43"/>
          </p15:clr>
        </p15:guide>
        <p15:guide id="12" pos="2660" userDrawn="1">
          <p15:clr>
            <a:srgbClr val="F26B43"/>
          </p15:clr>
        </p15:guide>
        <p15:guide id="13" pos="1980" userDrawn="1">
          <p15:clr>
            <a:srgbClr val="F26B43"/>
          </p15:clr>
        </p15:guide>
        <p15:guide id="14" pos="1900" userDrawn="1">
          <p15:clr>
            <a:srgbClr val="F26B43"/>
          </p15:clr>
        </p15:guide>
        <p15:guide id="15" pos="5020" userDrawn="1">
          <p15:clr>
            <a:srgbClr val="F26B43"/>
          </p15:clr>
        </p15:guide>
        <p15:guide id="16" pos="4939" userDrawn="1">
          <p15:clr>
            <a:srgbClr val="F26B43"/>
          </p15:clr>
        </p15:guide>
        <p15:guide id="17" pos="5700" userDrawn="1">
          <p15:clr>
            <a:srgbClr val="F26B43"/>
          </p15:clr>
        </p15:guide>
        <p15:guide id="18" pos="5777" userDrawn="1">
          <p15:clr>
            <a:srgbClr val="F26B43"/>
          </p15:clr>
        </p15:guide>
        <p15:guide id="19" pos="6457" userDrawn="1">
          <p15:clr>
            <a:srgbClr val="F26B43"/>
          </p15:clr>
        </p15:guide>
        <p15:guide id="20" pos="6537" userDrawn="1">
          <p15:clr>
            <a:srgbClr val="F26B43"/>
          </p15:clr>
        </p15:guide>
        <p15:guide id="21" orient="horz" pos="799" userDrawn="1">
          <p15:clr>
            <a:srgbClr val="F26B43"/>
          </p15:clr>
        </p15:guide>
        <p15:guide id="22" orient="horz" pos="1593" userDrawn="1">
          <p15:clr>
            <a:srgbClr val="F26B43"/>
          </p15:clr>
        </p15:guide>
        <p15:guide id="23" orient="horz" pos="1139" userDrawn="1">
          <p15:clr>
            <a:srgbClr val="F26B43"/>
          </p15:clr>
        </p15:guide>
        <p15:guide id="24" orient="horz" pos="2500" userDrawn="1">
          <p15:clr>
            <a:srgbClr val="F26B43"/>
          </p15:clr>
        </p15:guide>
        <p15:guide id="25" orient="horz" pos="2954" userDrawn="1">
          <p15:clr>
            <a:srgbClr val="F26B43"/>
          </p15:clr>
        </p15:guide>
        <p15:guide id="26" orient="horz" pos="3385" userDrawn="1">
          <p15:clr>
            <a:srgbClr val="F26B43"/>
          </p15:clr>
        </p15:guide>
        <p15:guide id="27" orient="horz" pos="2047" userDrawn="1">
          <p15:clr>
            <a:srgbClr val="F26B43"/>
          </p15:clr>
        </p15:guide>
        <p15:guide id="28" orient="horz" pos="1820" userDrawn="1">
          <p15:clr>
            <a:srgbClr val="F26B43"/>
          </p15:clr>
        </p15:guide>
        <p15:guide id="29" orient="horz" pos="2273"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8" name="TextBox 19"/>
          <p:cNvSpPr/>
          <p:nvPr/>
        </p:nvSpPr>
        <p:spPr>
          <a:xfrm>
            <a:off x="1194120" y="6294600"/>
            <a:ext cx="1229400" cy="1216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ct val="100000"/>
              </a:lnSpc>
            </a:pPr>
            <a:r>
              <a:rPr lang="en-AU" sz="800" b="0" strike="noStrike" spc="-1">
                <a:solidFill>
                  <a:srgbClr val="000000"/>
                </a:solidFill>
                <a:latin typeface="Poppins"/>
                <a:ea typeface="DejaVu Sans"/>
              </a:rPr>
              <a:t>Copyright © SUSE 2021 </a:t>
            </a:r>
            <a:endParaRPr lang="cs-CZ" sz="800" b="0" strike="noStrike" spc="-1">
              <a:latin typeface="Arial"/>
            </a:endParaRPr>
          </a:p>
        </p:txBody>
      </p:sp>
      <p:pic>
        <p:nvPicPr>
          <p:cNvPr id="489" name="Graphic 20"/>
          <p:cNvPicPr/>
          <p:nvPr/>
        </p:nvPicPr>
        <p:blipFill>
          <a:blip r:embed="rId14"/>
          <a:stretch/>
        </p:blipFill>
        <p:spPr>
          <a:xfrm>
            <a:off x="667440" y="6184080"/>
            <a:ext cx="465120" cy="268200"/>
          </a:xfrm>
          <a:prstGeom prst="rect">
            <a:avLst/>
          </a:prstGeom>
          <a:ln w="0">
            <a:noFill/>
          </a:ln>
        </p:spPr>
      </p:pic>
      <p:grpSp>
        <p:nvGrpSpPr>
          <p:cNvPr id="490" name="Group 12"/>
          <p:cNvGrpSpPr/>
          <p:nvPr/>
        </p:nvGrpSpPr>
        <p:grpSpPr>
          <a:xfrm>
            <a:off x="0" y="1080"/>
            <a:ext cx="12191400" cy="68040"/>
            <a:chOff x="0" y="1080"/>
            <a:chExt cx="12191400" cy="68040"/>
          </a:xfrm>
        </p:grpSpPr>
        <p:sp>
          <p:nvSpPr>
            <p:cNvPr id="491" name="Rectangle 13"/>
            <p:cNvSpPr/>
            <p:nvPr/>
          </p:nvSpPr>
          <p:spPr>
            <a:xfrm rot="16200000">
              <a:off x="331560" y="-330120"/>
              <a:ext cx="68040" cy="731160"/>
            </a:xfrm>
            <a:prstGeom prst="rect">
              <a:avLst/>
            </a:prstGeom>
            <a:solidFill>
              <a:srgbClr val="2453FF"/>
            </a:solidFill>
            <a:ln>
              <a:noFill/>
            </a:ln>
          </p:spPr>
          <p:style>
            <a:lnRef idx="2">
              <a:schemeClr val="accent1">
                <a:shade val="50000"/>
              </a:schemeClr>
            </a:lnRef>
            <a:fillRef idx="1">
              <a:schemeClr val="accent1"/>
            </a:fillRef>
            <a:effectRef idx="0">
              <a:schemeClr val="accent1"/>
            </a:effectRef>
            <a:fontRef idx="minor"/>
          </p:style>
        </p:sp>
        <p:sp>
          <p:nvSpPr>
            <p:cNvPr id="492" name="Rectangle 14"/>
            <p:cNvSpPr/>
            <p:nvPr/>
          </p:nvSpPr>
          <p:spPr>
            <a:xfrm rot="16200000">
              <a:off x="4918680" y="-2980440"/>
              <a:ext cx="68040" cy="6031800"/>
            </a:xfrm>
            <a:prstGeom prst="rect">
              <a:avLst/>
            </a:prstGeom>
            <a:solidFill>
              <a:srgbClr val="30BA77"/>
            </a:solidFill>
            <a:ln>
              <a:noFill/>
            </a:ln>
          </p:spPr>
          <p:style>
            <a:lnRef idx="2">
              <a:schemeClr val="accent1">
                <a:shade val="50000"/>
              </a:schemeClr>
            </a:lnRef>
            <a:fillRef idx="1">
              <a:schemeClr val="accent1"/>
            </a:fillRef>
            <a:effectRef idx="0">
              <a:schemeClr val="accent1"/>
            </a:effectRef>
            <a:fontRef idx="minor"/>
          </p:style>
        </p:sp>
        <p:sp>
          <p:nvSpPr>
            <p:cNvPr id="493" name="Rectangle 21"/>
            <p:cNvSpPr/>
            <p:nvPr/>
          </p:nvSpPr>
          <p:spPr>
            <a:xfrm rot="16200000">
              <a:off x="8537400" y="-566640"/>
              <a:ext cx="68040" cy="1204200"/>
            </a:xfrm>
            <a:prstGeom prst="rect">
              <a:avLst/>
            </a:prstGeom>
            <a:solidFill>
              <a:srgbClr val="FE7C3F"/>
            </a:solidFill>
            <a:ln>
              <a:noFill/>
            </a:ln>
          </p:spPr>
          <p:style>
            <a:lnRef idx="2">
              <a:schemeClr val="accent1">
                <a:shade val="50000"/>
              </a:schemeClr>
            </a:lnRef>
            <a:fillRef idx="1">
              <a:schemeClr val="accent1"/>
            </a:fillRef>
            <a:effectRef idx="0">
              <a:schemeClr val="accent1"/>
            </a:effectRef>
            <a:fontRef idx="minor"/>
          </p:style>
        </p:sp>
        <p:sp>
          <p:nvSpPr>
            <p:cNvPr id="494" name="Rectangle 23"/>
            <p:cNvSpPr/>
            <p:nvPr/>
          </p:nvSpPr>
          <p:spPr>
            <a:xfrm rot="16200000">
              <a:off x="10648800" y="-1473120"/>
              <a:ext cx="68040" cy="3017160"/>
            </a:xfrm>
            <a:prstGeom prst="rect">
              <a:avLst/>
            </a:prstGeom>
            <a:solidFill>
              <a:srgbClr val="0C322C"/>
            </a:solidFill>
            <a:ln>
              <a:noFill/>
            </a:ln>
          </p:spPr>
          <p:style>
            <a:lnRef idx="2">
              <a:schemeClr val="accent1">
                <a:shade val="50000"/>
              </a:schemeClr>
            </a:lnRef>
            <a:fillRef idx="1">
              <a:schemeClr val="accent1"/>
            </a:fillRef>
            <a:effectRef idx="0">
              <a:schemeClr val="accent1"/>
            </a:effectRef>
            <a:fontRef idx="minor"/>
          </p:style>
        </p:sp>
        <p:sp>
          <p:nvSpPr>
            <p:cNvPr id="495" name="Rectangle 25"/>
            <p:cNvSpPr/>
            <p:nvPr/>
          </p:nvSpPr>
          <p:spPr>
            <a:xfrm rot="16200000">
              <a:off x="1299960" y="-566640"/>
              <a:ext cx="68040" cy="1204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p:style>
        </p:sp>
      </p:grpSp>
      <p:sp>
        <p:nvSpPr>
          <p:cNvPr id="49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r>
              <a:rPr lang="cs-CZ" sz="4400" b="0" strike="noStrike" spc="-1">
                <a:latin typeface="Arial"/>
              </a:rPr>
              <a:t>Click to edit the title text format</a:t>
            </a:r>
          </a:p>
        </p:txBody>
      </p:sp>
      <p:sp>
        <p:nvSpPr>
          <p:cNvPr id="497" name="PlaceHolder 2"/>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cs-CZ"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cs-CZ" sz="2800" b="0" strike="noStrike" spc="-1">
                <a:latin typeface="Arial"/>
              </a:rPr>
              <a:t>Second Outline Level</a:t>
            </a:r>
          </a:p>
          <a:p>
            <a:pPr marL="1296000" lvl="2" indent="-288000">
              <a:spcBef>
                <a:spcPts val="850"/>
              </a:spcBef>
              <a:buClr>
                <a:srgbClr val="000000"/>
              </a:buClr>
              <a:buSzPct val="45000"/>
              <a:buFont typeface="Wingdings" charset="2"/>
              <a:buChar char=""/>
            </a:pPr>
            <a:r>
              <a:rPr lang="cs-CZ" sz="2400" b="0" strike="noStrike" spc="-1">
                <a:latin typeface="Arial"/>
              </a:rPr>
              <a:t>Third Outline Level</a:t>
            </a:r>
          </a:p>
          <a:p>
            <a:pPr marL="1728000" lvl="3" indent="-216000">
              <a:spcBef>
                <a:spcPts val="567"/>
              </a:spcBef>
              <a:buClr>
                <a:srgbClr val="000000"/>
              </a:buClr>
              <a:buSzPct val="75000"/>
              <a:buFont typeface="Symbol" charset="2"/>
              <a:buChar char=""/>
            </a:pPr>
            <a:r>
              <a:rPr lang="cs-CZ" sz="2000" b="0" strike="noStrike" spc="-1">
                <a:latin typeface="Arial"/>
              </a:rPr>
              <a:t>Fourth Outline Level</a:t>
            </a:r>
          </a:p>
          <a:p>
            <a:pPr marL="2160000" lvl="4" indent="-216000">
              <a:spcBef>
                <a:spcPts val="283"/>
              </a:spcBef>
              <a:buClr>
                <a:srgbClr val="000000"/>
              </a:buClr>
              <a:buSzPct val="45000"/>
              <a:buFont typeface="Wingdings" charset="2"/>
              <a:buChar char=""/>
            </a:pPr>
            <a:r>
              <a:rPr lang="cs-CZ" sz="2000" b="0" strike="noStrike" spc="-1">
                <a:latin typeface="Arial"/>
              </a:rPr>
              <a:t>Fifth Outline Level</a:t>
            </a:r>
          </a:p>
          <a:p>
            <a:pPr marL="2592000" lvl="5" indent="-216000">
              <a:spcBef>
                <a:spcPts val="283"/>
              </a:spcBef>
              <a:buClr>
                <a:srgbClr val="000000"/>
              </a:buClr>
              <a:buSzPct val="45000"/>
              <a:buFont typeface="Wingdings" charset="2"/>
              <a:buChar char=""/>
            </a:pPr>
            <a:r>
              <a:rPr lang="cs-CZ" sz="2000" b="0" strike="noStrike" spc="-1">
                <a:latin typeface="Arial"/>
              </a:rPr>
              <a:t>Sixth Outline Level</a:t>
            </a:r>
          </a:p>
          <a:p>
            <a:pPr marL="3024000" lvl="6" indent="-216000">
              <a:spcBef>
                <a:spcPts val="283"/>
              </a:spcBef>
              <a:buClr>
                <a:srgbClr val="000000"/>
              </a:buClr>
              <a:buSzPct val="45000"/>
              <a:buFont typeface="Wingdings" charset="2"/>
              <a:buChar char=""/>
            </a:pPr>
            <a:r>
              <a:rPr lang="cs-CZ"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TextBox 19"/>
          <p:cNvSpPr txBox="1"/>
          <p:nvPr userDrawn="1"/>
        </p:nvSpPr>
        <p:spPr>
          <a:xfrm>
            <a:off x="1194060" y="6294735"/>
            <a:ext cx="1230164" cy="123111"/>
          </a:xfrm>
          <a:prstGeom prst="rect">
            <a:avLst/>
          </a:prstGeom>
          <a:noFill/>
        </p:spPr>
        <p:txBody>
          <a:bodyPr wrap="square" lIns="0" tIns="0" rIns="0" bIns="0" rtlCol="0" anchor="t">
            <a:spAutoFit/>
          </a:bodyPr>
          <a:lstStyle/>
          <a:p>
            <a:r>
              <a:rPr lang="en-AU" sz="800">
                <a:latin typeface="Poppins" panose="00000500000000000000" pitchFamily="2" charset="0"/>
                <a:cs typeface="Poppins" panose="00000500000000000000" pitchFamily="2" charset="0"/>
              </a:rPr>
              <a:t>Copyright © SUSE 2022 </a:t>
            </a:r>
          </a:p>
        </p:txBody>
      </p:sp>
      <p:sp>
        <p:nvSpPr>
          <p:cNvPr id="21" name="Slide Number Placeholder 5"/>
          <p:cNvSpPr>
            <a:spLocks noGrp="1"/>
          </p:cNvSpPr>
          <p:nvPr>
            <p:ph type="sldNum" sz="quarter" idx="4"/>
          </p:nvPr>
        </p:nvSpPr>
        <p:spPr>
          <a:xfrm>
            <a:off x="11171275" y="6294734"/>
            <a:ext cx="288888" cy="123112"/>
          </a:xfrm>
          <a:prstGeom prst="rect">
            <a:avLst/>
          </a:prstGeom>
        </p:spPr>
        <p:txBody>
          <a:bodyPr vert="horz" wrap="square" lIns="0" tIns="0" rIns="0" bIns="0" rtlCol="0" anchor="t">
            <a:spAutoFit/>
          </a:bodyPr>
          <a:lstStyle>
            <a:lvl1pPr algn="r">
              <a:defRPr sz="800">
                <a:solidFill>
                  <a:schemeClr val="tx1"/>
                </a:solidFill>
                <a:latin typeface="Poppins SemiBold" panose="00000700000000000000" pitchFamily="2" charset="0"/>
                <a:cs typeface="Poppins SemiBold" panose="00000700000000000000" pitchFamily="2" charset="0"/>
              </a:defRPr>
            </a:lvl1pPr>
          </a:lstStyle>
          <a:p>
            <a:pPr algn="r"/>
            <a:fld id="{866D8E11-A83D-46AC-BA35-C493C365AC69}" type="slidenum">
              <a:rPr lang="en-US" smtClean="0"/>
              <a:pPr algn="r"/>
              <a:t>‹#›</a:t>
            </a:fld>
            <a:endParaRPr lang="en-US"/>
          </a:p>
        </p:txBody>
      </p:sp>
      <p:sp>
        <p:nvSpPr>
          <p:cNvPr id="23" name="Title Placeholder 22"/>
          <p:cNvSpPr>
            <a:spLocks noGrp="1"/>
          </p:cNvSpPr>
          <p:nvPr>
            <p:ph type="title"/>
          </p:nvPr>
        </p:nvSpPr>
        <p:spPr>
          <a:xfrm>
            <a:off x="731837" y="630659"/>
            <a:ext cx="10728326" cy="455509"/>
          </a:xfrm>
          <a:prstGeom prst="rect">
            <a:avLst/>
          </a:prstGeom>
        </p:spPr>
        <p:txBody>
          <a:bodyPr vert="horz" wrap="square" lIns="0" tIns="0" rIns="0" bIns="0" rtlCol="0" anchor="ctr">
            <a:spAutoFit/>
          </a:bodyPr>
          <a:lstStyle/>
          <a:p>
            <a:r>
              <a:rPr lang="en-US"/>
              <a:t>Click to edit Master title style</a:t>
            </a:r>
          </a:p>
        </p:txBody>
      </p:sp>
      <p:sp>
        <p:nvSpPr>
          <p:cNvPr id="24" name="Text Placeholder 23"/>
          <p:cNvSpPr>
            <a:spLocks noGrp="1"/>
          </p:cNvSpPr>
          <p:nvPr>
            <p:ph type="body" idx="1"/>
          </p:nvPr>
        </p:nvSpPr>
        <p:spPr>
          <a:xfrm>
            <a:off x="731837" y="2528888"/>
            <a:ext cx="10728325" cy="1831271"/>
          </a:xfrm>
          <a:prstGeom prst="rect">
            <a:avLst/>
          </a:prstGeom>
        </p:spPr>
        <p:txBody>
          <a:bodyPr vert="horz"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8366063"/>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654" r:id="rId3"/>
    <p:sldLayoutId id="2147483670" r:id="rId4"/>
    <p:sldLayoutId id="2147483668" r:id="rId5"/>
    <p:sldLayoutId id="2147483808" r:id="rId6"/>
    <p:sldLayoutId id="2147483809" r:id="rId7"/>
    <p:sldLayoutId id="2147483810" r:id="rId8"/>
    <p:sldLayoutId id="2147483811" r:id="rId9"/>
    <p:sldLayoutId id="2147483663" r:id="rId10"/>
    <p:sldLayoutId id="2147483812" r:id="rId11"/>
    <p:sldLayoutId id="2147483673" r:id="rId12"/>
    <p:sldLayoutId id="2147483814" r:id="rId13"/>
    <p:sldLayoutId id="2147483678" r:id="rId14"/>
    <p:sldLayoutId id="2147483662" r:id="rId15"/>
    <p:sldLayoutId id="2147483672" r:id="rId16"/>
    <p:sldLayoutId id="2147483676" r:id="rId17"/>
    <p:sldLayoutId id="2147483677" r:id="rId18"/>
    <p:sldLayoutId id="2147483815" r:id="rId19"/>
    <p:sldLayoutId id="2147483666" r:id="rId20"/>
    <p:sldLayoutId id="2147483661" r:id="rId21"/>
    <p:sldLayoutId id="2147483674"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spcAft>
          <a:spcPts val="1000"/>
        </a:spcAft>
        <a:buNone/>
        <a:defRPr sz="3200" kern="1200">
          <a:solidFill>
            <a:schemeClr val="tx2"/>
          </a:solidFill>
          <a:latin typeface="+mj-lt"/>
          <a:ea typeface="+mj-ea"/>
          <a:cs typeface="+mj-cs"/>
        </a:defRPr>
      </a:lvl1pPr>
    </p:titleStyle>
    <p:bodyStyle>
      <a:lvl1pPr marL="342900" indent="-342900" algn="l" defTabSz="914400" rtl="0" eaLnBrk="1" latinLnBrk="0" hangingPunct="1">
        <a:lnSpc>
          <a:spcPct val="110000"/>
        </a:lnSpc>
        <a:spcBef>
          <a:spcPts val="1000"/>
        </a:spcBef>
        <a:spcAft>
          <a:spcPts val="600"/>
        </a:spcAft>
        <a:buClr>
          <a:schemeClr val="accent1"/>
        </a:buClr>
        <a:buFont typeface="Poppins Black" panose="00000A00000000000000" pitchFamily="2" charset="0"/>
        <a:buChar char="—"/>
        <a:defRPr sz="1800" kern="1200">
          <a:solidFill>
            <a:schemeClr val="tx2"/>
          </a:solidFill>
          <a:latin typeface="+mn-lt"/>
          <a:ea typeface="+mn-ea"/>
          <a:cs typeface="+mn-cs"/>
        </a:defRPr>
      </a:lvl1pPr>
      <a:lvl2pPr marL="800100" indent="-342900" algn="l" defTabSz="914400" rtl="0" eaLnBrk="1" latinLnBrk="0" hangingPunct="1">
        <a:lnSpc>
          <a:spcPct val="110000"/>
        </a:lnSpc>
        <a:spcBef>
          <a:spcPts val="0"/>
        </a:spcBef>
        <a:spcAft>
          <a:spcPts val="600"/>
        </a:spcAft>
        <a:buClr>
          <a:schemeClr val="accent1"/>
        </a:buClr>
        <a:buFont typeface="Poppins SemiBold" panose="00000700000000000000" pitchFamily="2" charset="0"/>
        <a:buChar char="–"/>
        <a:defRPr sz="1800" kern="1200">
          <a:solidFill>
            <a:schemeClr val="tx2"/>
          </a:solidFill>
          <a:latin typeface="+mn-lt"/>
          <a:ea typeface="+mn-ea"/>
          <a:cs typeface="+mn-cs"/>
        </a:defRPr>
      </a:lvl2pPr>
      <a:lvl3pPr marL="1257300" indent="-342900" algn="l" defTabSz="914400" rtl="0" eaLnBrk="1" latinLnBrk="0" hangingPunct="1">
        <a:lnSpc>
          <a:spcPct val="110000"/>
        </a:lnSpc>
        <a:spcBef>
          <a:spcPts val="0"/>
        </a:spcBef>
        <a:spcAft>
          <a:spcPts val="600"/>
        </a:spcAft>
        <a:buClr>
          <a:schemeClr val="accent1"/>
        </a:buClr>
        <a:buFont typeface="Poppins Light" panose="00000400000000000000" pitchFamily="2" charset="0"/>
        <a:buChar char="–"/>
        <a:defRPr sz="1800" kern="1200">
          <a:solidFill>
            <a:schemeClr val="tx2"/>
          </a:solidFill>
          <a:latin typeface="+mn-lt"/>
          <a:ea typeface="+mn-ea"/>
          <a:cs typeface="+mn-cs"/>
        </a:defRPr>
      </a:lvl3pPr>
      <a:lvl4pPr marL="1600200" indent="-228600" algn="l" defTabSz="914400" rtl="0" eaLnBrk="1" latinLnBrk="0" hangingPunct="1">
        <a:lnSpc>
          <a:spcPct val="110000"/>
        </a:lnSpc>
        <a:spcBef>
          <a:spcPts val="0"/>
        </a:spcBef>
        <a:spcAft>
          <a:spcPts val="600"/>
        </a:spcAft>
        <a:buClr>
          <a:schemeClr val="accent1"/>
        </a:buClr>
        <a:buFont typeface="Poppins Light" panose="00000400000000000000" pitchFamily="2"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0"/>
        </a:spcBef>
        <a:spcAft>
          <a:spcPts val="600"/>
        </a:spcAft>
        <a:buClr>
          <a:schemeClr val="accent1"/>
        </a:buClr>
        <a:buFont typeface="Poppins Light" panose="00000400000000000000" pitchFamily="2"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61" userDrawn="1">
          <p15:clr>
            <a:srgbClr val="F26B43"/>
          </p15:clr>
        </p15:guide>
        <p15:guide id="2" orient="horz" pos="459" userDrawn="1">
          <p15:clr>
            <a:srgbClr val="F26B43"/>
          </p15:clr>
        </p15:guide>
        <p15:guide id="3" orient="horz" pos="3861" userDrawn="1">
          <p15:clr>
            <a:srgbClr val="F26B43"/>
          </p15:clr>
        </p15:guide>
        <p15:guide id="4" pos="7219" userDrawn="1">
          <p15:clr>
            <a:srgbClr val="F26B43"/>
          </p15:clr>
        </p15:guide>
        <p15:guide id="5" pos="1141" userDrawn="1">
          <p15:clr>
            <a:srgbClr val="F26B43"/>
          </p15:clr>
        </p15:guide>
        <p15:guide id="6" pos="1220" userDrawn="1">
          <p15:clr>
            <a:srgbClr val="F26B43"/>
          </p15:clr>
        </p15:guide>
        <p15:guide id="7" pos="3419" userDrawn="1">
          <p15:clr>
            <a:srgbClr val="F26B43"/>
          </p15:clr>
        </p15:guide>
        <p15:guide id="8" pos="3500" userDrawn="1">
          <p15:clr>
            <a:srgbClr val="F26B43"/>
          </p15:clr>
        </p15:guide>
        <p15:guide id="9" pos="4179" userDrawn="1">
          <p15:clr>
            <a:srgbClr val="F26B43"/>
          </p15:clr>
        </p15:guide>
        <p15:guide id="10" pos="4260" userDrawn="1">
          <p15:clr>
            <a:srgbClr val="F26B43"/>
          </p15:clr>
        </p15:guide>
        <p15:guide id="11" pos="2741" userDrawn="1">
          <p15:clr>
            <a:srgbClr val="F26B43"/>
          </p15:clr>
        </p15:guide>
        <p15:guide id="12" pos="2660" userDrawn="1">
          <p15:clr>
            <a:srgbClr val="F26B43"/>
          </p15:clr>
        </p15:guide>
        <p15:guide id="13" pos="1980" userDrawn="1">
          <p15:clr>
            <a:srgbClr val="F26B43"/>
          </p15:clr>
        </p15:guide>
        <p15:guide id="14" pos="1900" userDrawn="1">
          <p15:clr>
            <a:srgbClr val="F26B43"/>
          </p15:clr>
        </p15:guide>
        <p15:guide id="15" pos="5020" userDrawn="1">
          <p15:clr>
            <a:srgbClr val="F26B43"/>
          </p15:clr>
        </p15:guide>
        <p15:guide id="16" pos="4939" userDrawn="1">
          <p15:clr>
            <a:srgbClr val="F26B43"/>
          </p15:clr>
        </p15:guide>
        <p15:guide id="17" pos="5700" userDrawn="1">
          <p15:clr>
            <a:srgbClr val="F26B43"/>
          </p15:clr>
        </p15:guide>
        <p15:guide id="18" pos="5777" userDrawn="1">
          <p15:clr>
            <a:srgbClr val="F26B43"/>
          </p15:clr>
        </p15:guide>
        <p15:guide id="19" pos="6457" userDrawn="1">
          <p15:clr>
            <a:srgbClr val="F26B43"/>
          </p15:clr>
        </p15:guide>
        <p15:guide id="20" pos="6537" userDrawn="1">
          <p15:clr>
            <a:srgbClr val="F26B43"/>
          </p15:clr>
        </p15:guide>
        <p15:guide id="21" orient="horz" pos="799" userDrawn="1">
          <p15:clr>
            <a:srgbClr val="F26B43"/>
          </p15:clr>
        </p15:guide>
        <p15:guide id="22" orient="horz" pos="1593" userDrawn="1">
          <p15:clr>
            <a:srgbClr val="F26B43"/>
          </p15:clr>
        </p15:guide>
        <p15:guide id="23" orient="horz" pos="1139" userDrawn="1">
          <p15:clr>
            <a:srgbClr val="F26B43"/>
          </p15:clr>
        </p15:guide>
        <p15:guide id="24" orient="horz" pos="2500" userDrawn="1">
          <p15:clr>
            <a:srgbClr val="F26B43"/>
          </p15:clr>
        </p15:guide>
        <p15:guide id="25" orient="horz" pos="2954" userDrawn="1">
          <p15:clr>
            <a:srgbClr val="F26B43"/>
          </p15:clr>
        </p15:guide>
        <p15:guide id="26" orient="horz" pos="3385" userDrawn="1">
          <p15:clr>
            <a:srgbClr val="F26B43"/>
          </p15:clr>
        </p15:guide>
        <p15:guide id="27" orient="horz" pos="2047" userDrawn="1">
          <p15:clr>
            <a:srgbClr val="F26B43"/>
          </p15:clr>
        </p15:guide>
        <p15:guide id="28" orient="horz" pos="1820" userDrawn="1">
          <p15:clr>
            <a:srgbClr val="F26B43"/>
          </p15:clr>
        </p15:guide>
        <p15:guide id="29" orient="horz" pos="227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6.xml"/></Relationships>
</file>

<file path=ppt/slides/_rels/slide11.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26.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microsoft.com/office/2018/10/relationships/comments" Target="../comments/modernComment_141_97C6A0D5.xml"/><Relationship Id="rId1" Type="http://schemas.openxmlformats.org/officeDocument/2006/relationships/slideLayout" Target="../slideLayouts/slideLayout109.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microsoft.com/office/2018/10/relationships/comments" Target="../comments/modernComment_13D_557BF231.xml"/><Relationship Id="rId1" Type="http://schemas.openxmlformats.org/officeDocument/2006/relationships/slideLayout" Target="../slideLayouts/slideLayout12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microsoft.com/office/2018/10/relationships/comments" Target="../comments/modernComment_7BBF573E_57E203A3.xml"/><Relationship Id="rId1" Type="http://schemas.openxmlformats.org/officeDocument/2006/relationships/slideLayout" Target="../slideLayouts/slideLayout109.xml"/></Relationships>
</file>

<file path=ppt/slides/_rels/slide15.xml.rels><?xml version="1.0" encoding="UTF-8" standalone="yes"?>
<Relationships xmlns="http://schemas.openxmlformats.org/package/2006/relationships"><Relationship Id="rId2" Type="http://schemas.microsoft.com/office/2018/10/relationships/comments" Target="../comments/modernComment_7BBF573F_38EE63CD.xml"/><Relationship Id="rId1" Type="http://schemas.openxmlformats.org/officeDocument/2006/relationships/slideLayout" Target="../slideLayouts/slideLayout109.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8.xml"/></Relationships>
</file>

<file path=ppt/slides/_rels/slide1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svg"/><Relationship Id="rId2" Type="http://schemas.openxmlformats.org/officeDocument/2006/relationships/notesSlide" Target="../notesSlides/notesSlide2.xml"/><Relationship Id="rId1" Type="http://schemas.openxmlformats.org/officeDocument/2006/relationships/slideLayout" Target="../slideLayouts/slideLayout55.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 Id="rId9" Type="http://schemas.openxmlformats.org/officeDocument/2006/relationships/image" Target="../media/image31.svg"/></Relationships>
</file>

<file path=ppt/slides/_rels/slide18.xml.rels><?xml version="1.0" encoding="UTF-8" standalone="yes"?>
<Relationships xmlns="http://schemas.openxmlformats.org/package/2006/relationships"><Relationship Id="rId3" Type="http://schemas.openxmlformats.org/officeDocument/2006/relationships/image" Target="../media/image33.tiff"/><Relationship Id="rId2" Type="http://schemas.openxmlformats.org/officeDocument/2006/relationships/image" Target="../media/image32.png"/><Relationship Id="rId1" Type="http://schemas.openxmlformats.org/officeDocument/2006/relationships/slideLayout" Target="../slideLayouts/slideLayout55.xml"/><Relationship Id="rId5" Type="http://schemas.openxmlformats.org/officeDocument/2006/relationships/image" Target="../media/image35.png"/><Relationship Id="rId4" Type="http://schemas.openxmlformats.org/officeDocument/2006/relationships/image" Target="../media/image34.tiff"/></Relationships>
</file>

<file path=ppt/slides/_rels/slide19.xml.rels><?xml version="1.0" encoding="UTF-8" standalone="yes"?>
<Relationships xmlns="http://schemas.openxmlformats.org/package/2006/relationships"><Relationship Id="rId8" Type="http://schemas.openxmlformats.org/officeDocument/2006/relationships/image" Target="../media/image41.tiff"/><Relationship Id="rId13" Type="http://schemas.openxmlformats.org/officeDocument/2006/relationships/image" Target="../media/image46.tiff"/><Relationship Id="rId18" Type="http://schemas.openxmlformats.org/officeDocument/2006/relationships/image" Target="../media/image51.svg"/><Relationship Id="rId26" Type="http://schemas.openxmlformats.org/officeDocument/2006/relationships/image" Target="../media/image59.png"/><Relationship Id="rId3" Type="http://schemas.openxmlformats.org/officeDocument/2006/relationships/image" Target="../media/image36.png"/><Relationship Id="rId21" Type="http://schemas.openxmlformats.org/officeDocument/2006/relationships/image" Target="../media/image54.png"/><Relationship Id="rId7" Type="http://schemas.openxmlformats.org/officeDocument/2006/relationships/image" Target="../media/image40.tiff"/><Relationship Id="rId12" Type="http://schemas.openxmlformats.org/officeDocument/2006/relationships/image" Target="../media/image45.png"/><Relationship Id="rId17" Type="http://schemas.openxmlformats.org/officeDocument/2006/relationships/image" Target="../media/image50.png"/><Relationship Id="rId25" Type="http://schemas.openxmlformats.org/officeDocument/2006/relationships/image" Target="../media/image58.png"/><Relationship Id="rId2" Type="http://schemas.openxmlformats.org/officeDocument/2006/relationships/notesSlide" Target="../notesSlides/notesSlide3.xml"/><Relationship Id="rId16" Type="http://schemas.openxmlformats.org/officeDocument/2006/relationships/image" Target="../media/image49.tiff"/><Relationship Id="rId20" Type="http://schemas.openxmlformats.org/officeDocument/2006/relationships/image" Target="../media/image53.png"/><Relationship Id="rId1" Type="http://schemas.openxmlformats.org/officeDocument/2006/relationships/slideLayout" Target="../slideLayouts/slideLayout55.xml"/><Relationship Id="rId6" Type="http://schemas.openxmlformats.org/officeDocument/2006/relationships/image" Target="../media/image39.tiff"/><Relationship Id="rId11" Type="http://schemas.openxmlformats.org/officeDocument/2006/relationships/image" Target="../media/image44.png"/><Relationship Id="rId24" Type="http://schemas.openxmlformats.org/officeDocument/2006/relationships/image" Target="../media/image57.png"/><Relationship Id="rId5" Type="http://schemas.openxmlformats.org/officeDocument/2006/relationships/image" Target="../media/image38.tiff"/><Relationship Id="rId15" Type="http://schemas.openxmlformats.org/officeDocument/2006/relationships/image" Target="../media/image48.png"/><Relationship Id="rId23" Type="http://schemas.openxmlformats.org/officeDocument/2006/relationships/image" Target="../media/image56.png"/><Relationship Id="rId10" Type="http://schemas.openxmlformats.org/officeDocument/2006/relationships/image" Target="../media/image43.png"/><Relationship Id="rId19" Type="http://schemas.openxmlformats.org/officeDocument/2006/relationships/image" Target="../media/image52.png"/><Relationship Id="rId4" Type="http://schemas.openxmlformats.org/officeDocument/2006/relationships/image" Target="../media/image37.tiff"/><Relationship Id="rId9" Type="http://schemas.openxmlformats.org/officeDocument/2006/relationships/image" Target="../media/image42.tiff"/><Relationship Id="rId14" Type="http://schemas.openxmlformats.org/officeDocument/2006/relationships/image" Target="../media/image47.png"/><Relationship Id="rId22" Type="http://schemas.openxmlformats.org/officeDocument/2006/relationships/image" Target="../media/image55.png"/><Relationship Id="rId27" Type="http://schemas.openxmlformats.org/officeDocument/2006/relationships/image" Target="../media/image6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8.xml"/></Relationships>
</file>

<file path=ppt/slides/_rels/slide2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xml"/><Relationship Id="rId1" Type="http://schemas.openxmlformats.org/officeDocument/2006/relationships/slideLayout" Target="../slideLayouts/slideLayout5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4.xml"/></Relationships>
</file>

<file path=ppt/slides/_rels/slide23.xml.rels><?xml version="1.0" encoding="UTF-8" standalone="yes"?>
<Relationships xmlns="http://schemas.openxmlformats.org/package/2006/relationships"><Relationship Id="rId8" Type="http://schemas.openxmlformats.org/officeDocument/2006/relationships/image" Target="../media/image65.tiff"/><Relationship Id="rId13" Type="http://schemas.openxmlformats.org/officeDocument/2006/relationships/image" Target="../media/image68.png"/><Relationship Id="rId3" Type="http://schemas.openxmlformats.org/officeDocument/2006/relationships/image" Target="../media/image62.png"/><Relationship Id="rId7" Type="http://schemas.openxmlformats.org/officeDocument/2006/relationships/hyperlink" Target="https://medium.com/jitta-engineering/kubernetes-s01e01-introduction-concept-6dbd898e7f2d" TargetMode="External"/><Relationship Id="rId12" Type="http://schemas.openxmlformats.org/officeDocument/2006/relationships/hyperlink" Target="https://en.wikipedia.org/wiki/Java_programming_language" TargetMode="External"/><Relationship Id="rId2" Type="http://schemas.openxmlformats.org/officeDocument/2006/relationships/notesSlide" Target="../notesSlides/notesSlide6.xml"/><Relationship Id="rId16" Type="http://schemas.openxmlformats.org/officeDocument/2006/relationships/hyperlink" Target="http://pngimg.com/download/60311" TargetMode="External"/><Relationship Id="rId1" Type="http://schemas.openxmlformats.org/officeDocument/2006/relationships/slideLayout" Target="../slideLayouts/slideLayout61.xml"/><Relationship Id="rId6" Type="http://schemas.openxmlformats.org/officeDocument/2006/relationships/image" Target="../media/image64.png"/><Relationship Id="rId11" Type="http://schemas.openxmlformats.org/officeDocument/2006/relationships/image" Target="../media/image67.png"/><Relationship Id="rId5" Type="http://schemas.openxmlformats.org/officeDocument/2006/relationships/hyperlink" Target="https://freesvg.org/two-virtual-machines-vector-clip-art" TargetMode="External"/><Relationship Id="rId15" Type="http://schemas.openxmlformats.org/officeDocument/2006/relationships/image" Target="../media/image69.png"/><Relationship Id="rId10" Type="http://schemas.openxmlformats.org/officeDocument/2006/relationships/hyperlink" Target="https://en.wikipedia.org/wiki/TensorFlow" TargetMode="External"/><Relationship Id="rId4" Type="http://schemas.openxmlformats.org/officeDocument/2006/relationships/image" Target="../media/image63.png"/><Relationship Id="rId9" Type="http://schemas.openxmlformats.org/officeDocument/2006/relationships/image" Target="../media/image66.png"/><Relationship Id="rId14" Type="http://schemas.openxmlformats.org/officeDocument/2006/relationships/hyperlink" Target="http://tiramisutes.github.io/2019/08/29/go.html"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25.png"/><Relationship Id="rId7" Type="http://schemas.openxmlformats.org/officeDocument/2006/relationships/image" Target="../media/image73.svg"/><Relationship Id="rId2" Type="http://schemas.openxmlformats.org/officeDocument/2006/relationships/notesSlide" Target="../notesSlides/notesSlide7.xml"/><Relationship Id="rId1" Type="http://schemas.openxmlformats.org/officeDocument/2006/relationships/slideLayout" Target="../slideLayouts/slideLayout55.xml"/><Relationship Id="rId6" Type="http://schemas.openxmlformats.org/officeDocument/2006/relationships/image" Target="../media/image72.png"/><Relationship Id="rId5" Type="http://schemas.openxmlformats.org/officeDocument/2006/relationships/image" Target="../media/image71.svg"/><Relationship Id="rId4" Type="http://schemas.openxmlformats.org/officeDocument/2006/relationships/image" Target="../media/image70.png"/><Relationship Id="rId9" Type="http://schemas.openxmlformats.org/officeDocument/2006/relationships/image" Target="../media/image75.svg"/></Relationships>
</file>

<file path=ppt/slides/_rels/slide25.xml.rels><?xml version="1.0" encoding="UTF-8" standalone="yes"?>
<Relationships xmlns="http://schemas.openxmlformats.org/package/2006/relationships"><Relationship Id="rId8" Type="http://schemas.openxmlformats.org/officeDocument/2006/relationships/image" Target="../media/image80.png"/><Relationship Id="rId3" Type="http://schemas.microsoft.com/office/2018/10/relationships/comments" Target="../comments/modernComment_7BBF5742_817BEAFB.xml"/><Relationship Id="rId7" Type="http://schemas.openxmlformats.org/officeDocument/2006/relationships/image" Target="../media/image79.png"/><Relationship Id="rId12" Type="http://schemas.openxmlformats.org/officeDocument/2006/relationships/image" Target="../media/image84.jpeg"/><Relationship Id="rId2" Type="http://schemas.openxmlformats.org/officeDocument/2006/relationships/notesSlide" Target="../notesSlides/notesSlide8.xml"/><Relationship Id="rId1" Type="http://schemas.openxmlformats.org/officeDocument/2006/relationships/slideLayout" Target="../slideLayouts/slideLayout137.xml"/><Relationship Id="rId6" Type="http://schemas.openxmlformats.org/officeDocument/2006/relationships/image" Target="../media/image78.png"/><Relationship Id="rId11" Type="http://schemas.openxmlformats.org/officeDocument/2006/relationships/image" Target="../media/image83.png"/><Relationship Id="rId5" Type="http://schemas.openxmlformats.org/officeDocument/2006/relationships/image" Target="../media/image77.png"/><Relationship Id="rId10" Type="http://schemas.openxmlformats.org/officeDocument/2006/relationships/image" Target="../media/image82.png"/><Relationship Id="rId4" Type="http://schemas.openxmlformats.org/officeDocument/2006/relationships/image" Target="../media/image76.png"/><Relationship Id="rId9" Type="http://schemas.openxmlformats.org/officeDocument/2006/relationships/image" Target="../media/image81.png"/></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8.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8.xml"/></Relationships>
</file>

<file path=ppt/slides/_rels/slide5.xml.rels><?xml version="1.0" encoding="UTF-8" standalone="yes"?>
<Relationships xmlns="http://schemas.openxmlformats.org/package/2006/relationships"><Relationship Id="rId3" Type="http://schemas.microsoft.com/office/2018/10/relationships/comments" Target="../comments/modernComment_1B8F_5EA9B49A.xml"/><Relationship Id="rId2" Type="http://schemas.openxmlformats.org/officeDocument/2006/relationships/notesSlide" Target="../notesSlides/notesSlide1.xml"/><Relationship Id="rId1" Type="http://schemas.openxmlformats.org/officeDocument/2006/relationships/slideLayout" Target="../slideLayouts/slideLayout25.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 name="Picture Placeholder 14"/>
          <p:cNvPicPr/>
          <p:nvPr/>
        </p:nvPicPr>
        <p:blipFill>
          <a:blip r:embed="rId2"/>
          <a:stretch/>
        </p:blipFill>
        <p:spPr>
          <a:xfrm>
            <a:off x="0" y="3968640"/>
            <a:ext cx="12189600" cy="2886840"/>
          </a:xfrm>
          <a:prstGeom prst="rect">
            <a:avLst/>
          </a:prstGeom>
          <a:ln w="0">
            <a:noFill/>
          </a:ln>
        </p:spPr>
      </p:pic>
      <p:sp>
        <p:nvSpPr>
          <p:cNvPr id="175" name="TextShape 2"/>
          <p:cNvSpPr/>
          <p:nvPr/>
        </p:nvSpPr>
        <p:spPr>
          <a:xfrm>
            <a:off x="731880" y="1676880"/>
            <a:ext cx="4693320" cy="38851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10000"/>
              </a:lnSpc>
              <a:spcBef>
                <a:spcPts val="1001"/>
              </a:spcBef>
              <a:spcAft>
                <a:spcPts val="601"/>
              </a:spcAft>
              <a:tabLst>
                <a:tab pos="0" algn="l"/>
              </a:tabLst>
            </a:pPr>
            <a:endParaRPr lang="en-AU" sz="1000" b="0" strike="noStrike" cap="all" spc="131">
              <a:solidFill>
                <a:srgbClr val="30BA77"/>
              </a:solidFill>
              <a:latin typeface="Poppins SemiBold"/>
            </a:endParaRPr>
          </a:p>
        </p:txBody>
      </p:sp>
      <p:sp>
        <p:nvSpPr>
          <p:cNvPr id="176" name="TextShape 3"/>
          <p:cNvSpPr/>
          <p:nvPr/>
        </p:nvSpPr>
        <p:spPr>
          <a:xfrm>
            <a:off x="1782287" y="2837515"/>
            <a:ext cx="2111662" cy="865458"/>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b">
            <a:noAutofit/>
          </a:bodyPr>
          <a:lstStyle/>
          <a:p>
            <a:pPr>
              <a:lnSpc>
                <a:spcPct val="110000"/>
              </a:lnSpc>
              <a:spcBef>
                <a:spcPts val="1001"/>
              </a:spcBef>
              <a:spcAft>
                <a:spcPts val="601"/>
              </a:spcAft>
              <a:tabLst>
                <a:tab pos="0" algn="l"/>
              </a:tabLst>
            </a:pPr>
            <a:r>
              <a:rPr lang="en-US" sz="1400" dirty="0">
                <a:solidFill>
                  <a:schemeClr val="bg1"/>
                </a:solidFill>
                <a:latin typeface="Poppins Medium"/>
              </a:rPr>
              <a:t>Michael Carrington</a:t>
            </a:r>
            <a:br>
              <a:rPr lang="en-US" sz="1400" dirty="0">
                <a:solidFill>
                  <a:schemeClr val="bg1"/>
                </a:solidFill>
                <a:latin typeface="Poppins Medium"/>
              </a:rPr>
            </a:br>
            <a:r>
              <a:rPr lang="en-US" sz="1400">
                <a:solidFill>
                  <a:schemeClr val="bg1"/>
                </a:solidFill>
                <a:latin typeface="Poppins Medium"/>
              </a:rPr>
              <a:t>       "Engineer"</a:t>
            </a:r>
            <a:endParaRPr lang="en-US">
              <a:solidFill>
                <a:schemeClr val="bg1"/>
              </a:solidFill>
            </a:endParaRPr>
          </a:p>
          <a:p>
            <a:pPr>
              <a:tabLst>
                <a:tab pos="0" algn="l"/>
              </a:tabLst>
            </a:pPr>
            <a:r>
              <a:rPr lang="en-US" sz="1400" dirty="0">
                <a:solidFill>
                  <a:schemeClr val="bg1"/>
                </a:solidFill>
                <a:latin typeface="Poppins Medium"/>
                <a:cs typeface="Poppins Medium"/>
              </a:rPr>
              <a:t>February 17, 2022</a:t>
            </a:r>
            <a:endParaRPr lang="en-US" sz="1400" dirty="0">
              <a:solidFill>
                <a:schemeClr val="bg1"/>
              </a:solidFill>
              <a:ea typeface="+mn-lt"/>
              <a:cs typeface="+mn-lt"/>
            </a:endParaRPr>
          </a:p>
        </p:txBody>
      </p:sp>
      <p:sp>
        <p:nvSpPr>
          <p:cNvPr id="180" name="TextBox 351"/>
          <p:cNvSpPr/>
          <p:nvPr/>
        </p:nvSpPr>
        <p:spPr>
          <a:xfrm>
            <a:off x="1780660" y="2176729"/>
            <a:ext cx="5574674" cy="657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r>
              <a:rPr lang="en-US" sz="3200" spc="-1" dirty="0">
                <a:solidFill>
                  <a:srgbClr val="30BA77"/>
                </a:solidFill>
                <a:latin typeface="Poppins Medium"/>
              </a:rPr>
              <a:t>St. Louis Linux User Group</a:t>
            </a:r>
            <a:endParaRPr lang="en-US" sz="3200" b="0" strike="noStrike" spc="-1" dirty="0">
              <a:solidFill>
                <a:srgbClr val="30BA77"/>
              </a:solidFill>
              <a:latin typeface="Poppins Medium"/>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437560D-FD30-6D42-8219-039F62A9E372}"/>
              </a:ext>
            </a:extLst>
          </p:cNvPr>
          <p:cNvSpPr/>
          <p:nvPr/>
        </p:nvSpPr>
        <p:spPr>
          <a:xfrm>
            <a:off x="7471063" y="5330536"/>
            <a:ext cx="3258257" cy="36968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593294BA-115D-DA49-92D2-DD05B3BB6CA3}"/>
              </a:ext>
            </a:extLst>
          </p:cNvPr>
          <p:cNvSpPr>
            <a:spLocks noGrp="1"/>
          </p:cNvSpPr>
          <p:nvPr>
            <p:ph idx="1"/>
          </p:nvPr>
        </p:nvSpPr>
        <p:spPr>
          <a:xfrm>
            <a:off x="7205617" y="1945261"/>
            <a:ext cx="2569197" cy="799321"/>
          </a:xfrm>
        </p:spPr>
        <p:txBody>
          <a:bodyPr/>
          <a:lstStyle/>
          <a:p>
            <a:pPr marL="0" indent="0">
              <a:buNone/>
            </a:pPr>
            <a:r>
              <a:rPr lang="en-US" b="1" dirty="0"/>
              <a:t>CentOS 6</a:t>
            </a:r>
          </a:p>
          <a:p>
            <a:r>
              <a:rPr lang="en-US" dirty="0"/>
              <a:t>EOL Nov 30, 2020</a:t>
            </a:r>
          </a:p>
        </p:txBody>
      </p:sp>
      <p:sp>
        <p:nvSpPr>
          <p:cNvPr id="9" name="Content Placeholder 8">
            <a:extLst>
              <a:ext uri="{FF2B5EF4-FFF2-40B4-BE49-F238E27FC236}">
                <a16:creationId xmlns:a16="http://schemas.microsoft.com/office/drawing/2014/main" id="{947F6BDC-50A3-BB41-A789-2C1DD9A4B094}"/>
              </a:ext>
            </a:extLst>
          </p:cNvPr>
          <p:cNvSpPr>
            <a:spLocks noGrp="1"/>
          </p:cNvSpPr>
          <p:nvPr>
            <p:ph idx="16"/>
          </p:nvPr>
        </p:nvSpPr>
        <p:spPr>
          <a:xfrm>
            <a:off x="7205618" y="3029339"/>
            <a:ext cx="2569197" cy="799321"/>
          </a:xfrm>
        </p:spPr>
        <p:txBody>
          <a:bodyPr/>
          <a:lstStyle/>
          <a:p>
            <a:pPr marL="0" indent="0">
              <a:buNone/>
            </a:pPr>
            <a:r>
              <a:rPr lang="en-US" b="1" dirty="0"/>
              <a:t>CentOS 7</a:t>
            </a:r>
          </a:p>
          <a:p>
            <a:r>
              <a:rPr lang="en-US" dirty="0"/>
              <a:t>EOL June 30, 2024</a:t>
            </a:r>
          </a:p>
        </p:txBody>
      </p:sp>
      <p:sp>
        <p:nvSpPr>
          <p:cNvPr id="10" name="Content Placeholder 9">
            <a:extLst>
              <a:ext uri="{FF2B5EF4-FFF2-40B4-BE49-F238E27FC236}">
                <a16:creationId xmlns:a16="http://schemas.microsoft.com/office/drawing/2014/main" id="{0BD29DE0-BF06-5843-99A2-C4F6D06462D2}"/>
              </a:ext>
            </a:extLst>
          </p:cNvPr>
          <p:cNvSpPr>
            <a:spLocks noGrp="1"/>
          </p:cNvSpPr>
          <p:nvPr>
            <p:ph idx="17"/>
          </p:nvPr>
        </p:nvSpPr>
        <p:spPr>
          <a:xfrm>
            <a:off x="7205618" y="4294511"/>
            <a:ext cx="3462382" cy="1084078"/>
          </a:xfrm>
        </p:spPr>
        <p:txBody>
          <a:bodyPr/>
          <a:lstStyle/>
          <a:p>
            <a:pPr marL="0" indent="0">
              <a:buNone/>
            </a:pPr>
            <a:r>
              <a:rPr lang="en-US" b="1" dirty="0"/>
              <a:t>CentOS 8</a:t>
            </a:r>
          </a:p>
          <a:p>
            <a:r>
              <a:rPr lang="en-US" dirty="0"/>
              <a:t>EOL: </a:t>
            </a:r>
            <a:r>
              <a:rPr lang="en-US" strike="sngStrike" dirty="0"/>
              <a:t>May 29, 2029</a:t>
            </a:r>
          </a:p>
          <a:p>
            <a:r>
              <a:rPr lang="en-US" sz="2400" b="1" dirty="0">
                <a:solidFill>
                  <a:srgbClr val="FFFF00"/>
                </a:solidFill>
              </a:rPr>
              <a:t>New EOL:</a:t>
            </a:r>
            <a:r>
              <a:rPr lang="en-US" sz="2400" dirty="0">
                <a:solidFill>
                  <a:srgbClr val="FFFF00"/>
                </a:solidFill>
              </a:rPr>
              <a:t> </a:t>
            </a:r>
            <a:r>
              <a:rPr lang="en-US" sz="2400" b="1" dirty="0">
                <a:solidFill>
                  <a:srgbClr val="FFFF00"/>
                </a:solidFill>
              </a:rPr>
              <a:t>Dec 31, 2021 </a:t>
            </a:r>
          </a:p>
        </p:txBody>
      </p:sp>
      <p:sp>
        <p:nvSpPr>
          <p:cNvPr id="2" name="Slide Number Placeholder 1">
            <a:extLst>
              <a:ext uri="{FF2B5EF4-FFF2-40B4-BE49-F238E27FC236}">
                <a16:creationId xmlns:a16="http://schemas.microsoft.com/office/drawing/2014/main" id="{D401DA88-A0FA-D24E-B7CC-E2AC8BA0836F}"/>
              </a:ext>
            </a:extLst>
          </p:cNvPr>
          <p:cNvSpPr>
            <a:spLocks noGrp="1"/>
          </p:cNvSpPr>
          <p:nvPr>
            <p:ph type="sldNum" sz="quarter" idx="4"/>
          </p:nvPr>
        </p:nvSpPr>
        <p:spPr/>
        <p:txBody>
          <a:bodyPr/>
          <a:lstStyle/>
          <a:p>
            <a:pPr algn="r"/>
            <a:fld id="{866D8E11-A83D-46AC-BA35-C493C365AC69}" type="slidenum">
              <a:rPr lang="en-US" smtClean="0"/>
              <a:pPr algn="r"/>
              <a:t>10</a:t>
            </a:fld>
            <a:endParaRPr lang="en-US"/>
          </a:p>
        </p:txBody>
      </p:sp>
      <p:sp>
        <p:nvSpPr>
          <p:cNvPr id="6" name="Title 5">
            <a:extLst>
              <a:ext uri="{FF2B5EF4-FFF2-40B4-BE49-F238E27FC236}">
                <a16:creationId xmlns:a16="http://schemas.microsoft.com/office/drawing/2014/main" id="{6A621AA4-13FE-0447-985F-A957D1C49859}"/>
              </a:ext>
            </a:extLst>
          </p:cNvPr>
          <p:cNvSpPr>
            <a:spLocks noGrp="1"/>
          </p:cNvSpPr>
          <p:nvPr>
            <p:ph type="title"/>
          </p:nvPr>
        </p:nvSpPr>
        <p:spPr/>
        <p:txBody>
          <a:bodyPr/>
          <a:lstStyle/>
          <a:p>
            <a:r>
              <a:rPr lang="en-US" dirty="0"/>
              <a:t>CentOS Lifecycle</a:t>
            </a:r>
          </a:p>
        </p:txBody>
      </p:sp>
      <p:sp>
        <p:nvSpPr>
          <p:cNvPr id="8" name="Text Placeholder 7">
            <a:extLst>
              <a:ext uri="{FF2B5EF4-FFF2-40B4-BE49-F238E27FC236}">
                <a16:creationId xmlns:a16="http://schemas.microsoft.com/office/drawing/2014/main" id="{FE234BD2-2A88-764D-B2A0-55104DD8F61D}"/>
              </a:ext>
            </a:extLst>
          </p:cNvPr>
          <p:cNvSpPr>
            <a:spLocks noGrp="1"/>
          </p:cNvSpPr>
          <p:nvPr>
            <p:ph type="body" sz="quarter" idx="15"/>
          </p:nvPr>
        </p:nvSpPr>
        <p:spPr>
          <a:xfrm>
            <a:off x="731837" y="1157783"/>
            <a:ext cx="10728325" cy="321627"/>
          </a:xfrm>
        </p:spPr>
        <p:txBody>
          <a:bodyPr/>
          <a:lstStyle/>
          <a:p>
            <a:r>
              <a:rPr lang="en-US" dirty="0"/>
              <a:t>Historically followed the lifecycle for Red Hat Enterprise Linux</a:t>
            </a:r>
          </a:p>
        </p:txBody>
      </p:sp>
      <p:pic>
        <p:nvPicPr>
          <p:cNvPr id="13" name="Picture 12" descr="A picture containing indoor, computer, computer&#10;&#10;Description automatically generated">
            <a:extLst>
              <a:ext uri="{FF2B5EF4-FFF2-40B4-BE49-F238E27FC236}">
                <a16:creationId xmlns:a16="http://schemas.microsoft.com/office/drawing/2014/main" id="{5E07896E-7B84-A141-9AA7-F5738597F0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89836"/>
            <a:ext cx="6328064" cy="4746048"/>
          </a:xfrm>
          <a:prstGeom prst="rect">
            <a:avLst/>
          </a:prstGeom>
        </p:spPr>
      </p:pic>
    </p:spTree>
    <p:extLst>
      <p:ext uri="{BB962C8B-B14F-4D97-AF65-F5344CB8AC3E}">
        <p14:creationId xmlns:p14="http://schemas.microsoft.com/office/powerpoint/2010/main" val="3251237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3E4CDF4-8AE6-C449-9AAD-77D3E6687893}"/>
              </a:ext>
            </a:extLst>
          </p:cNvPr>
          <p:cNvSpPr/>
          <p:nvPr/>
        </p:nvSpPr>
        <p:spPr>
          <a:xfrm>
            <a:off x="4539739" y="1560571"/>
            <a:ext cx="3570634" cy="85005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AED97736-93D3-1E45-8651-F1589413A393}"/>
              </a:ext>
            </a:extLst>
          </p:cNvPr>
          <p:cNvGrpSpPr/>
          <p:nvPr/>
        </p:nvGrpSpPr>
        <p:grpSpPr>
          <a:xfrm>
            <a:off x="503705" y="1578083"/>
            <a:ext cx="3848344" cy="4506165"/>
            <a:chOff x="451513" y="1541549"/>
            <a:chExt cx="3848344" cy="4506165"/>
          </a:xfrm>
        </p:grpSpPr>
        <p:grpSp>
          <p:nvGrpSpPr>
            <p:cNvPr id="28" name="Group 27">
              <a:extLst>
                <a:ext uri="{FF2B5EF4-FFF2-40B4-BE49-F238E27FC236}">
                  <a16:creationId xmlns:a16="http://schemas.microsoft.com/office/drawing/2014/main" id="{1264E54A-6949-E940-B708-5A6AA54C4AE9}"/>
                </a:ext>
              </a:extLst>
            </p:cNvPr>
            <p:cNvGrpSpPr/>
            <p:nvPr/>
          </p:nvGrpSpPr>
          <p:grpSpPr>
            <a:xfrm>
              <a:off x="451513" y="1541549"/>
              <a:ext cx="3848344" cy="4506165"/>
              <a:chOff x="451513" y="1541549"/>
              <a:chExt cx="3848344" cy="4506165"/>
            </a:xfrm>
          </p:grpSpPr>
          <p:sp>
            <p:nvSpPr>
              <p:cNvPr id="18" name="Rectangle 17">
                <a:extLst>
                  <a:ext uri="{FF2B5EF4-FFF2-40B4-BE49-F238E27FC236}">
                    <a16:creationId xmlns:a16="http://schemas.microsoft.com/office/drawing/2014/main" id="{1F071FA1-0E04-F146-945A-00F261BBD272}"/>
                  </a:ext>
                </a:extLst>
              </p:cNvPr>
              <p:cNvSpPr/>
              <p:nvPr/>
            </p:nvSpPr>
            <p:spPr>
              <a:xfrm>
                <a:off x="457200" y="1541549"/>
                <a:ext cx="3570634" cy="85005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9E74FAA-1730-4245-86DA-5D3A5B8B2C08}"/>
                  </a:ext>
                </a:extLst>
              </p:cNvPr>
              <p:cNvSpPr txBox="1"/>
              <p:nvPr/>
            </p:nvSpPr>
            <p:spPr>
              <a:xfrm>
                <a:off x="451513" y="2654688"/>
                <a:ext cx="3555191" cy="2585323"/>
              </a:xfrm>
              <a:prstGeom prst="rect">
                <a:avLst/>
              </a:prstGeom>
              <a:noFill/>
            </p:spPr>
            <p:txBody>
              <a:bodyPr wrap="square" lIns="91440" tIns="45720" rIns="91440" bIns="45720" anchor="t">
                <a:spAutoFit/>
              </a:bodyPr>
              <a:lstStyle/>
              <a:p>
                <a:pPr marL="171450" indent="-171450">
                  <a:buFont typeface="Arial" panose="020B0604020202020204" pitchFamily="34" charset="0"/>
                  <a:buChar char="•"/>
                </a:pPr>
                <a:r>
                  <a:rPr lang="en-US" sz="1800">
                    <a:solidFill>
                      <a:schemeClr val="tx2"/>
                    </a:solidFill>
                    <a:latin typeface="Poppins Light"/>
                    <a:ea typeface="+mn-lt"/>
                    <a:cs typeface="+mn-lt"/>
                  </a:rPr>
                  <a:t>Simplified customer experience</a:t>
                </a:r>
              </a:p>
              <a:p>
                <a:pPr marL="171450" indent="-171450">
                  <a:buFont typeface="Arial" panose="020B0604020202020204" pitchFamily="34" charset="0"/>
                  <a:buChar char="•"/>
                </a:pPr>
                <a:r>
                  <a:rPr lang="en-US" sz="1800">
                    <a:solidFill>
                      <a:schemeClr val="tx2"/>
                    </a:solidFill>
                    <a:latin typeface="Poppins Light"/>
                    <a:ea typeface="+mn-lt"/>
                    <a:cs typeface="+mn-lt"/>
                  </a:rPr>
                  <a:t>Broadest range of support options </a:t>
                </a:r>
              </a:p>
              <a:p>
                <a:pPr marL="171450" indent="-171450">
                  <a:buFont typeface="Arial" panose="020B0604020202020204" pitchFamily="34" charset="0"/>
                  <a:buChar char="•"/>
                </a:pPr>
                <a:r>
                  <a:rPr lang="en-US" sz="1800">
                    <a:solidFill>
                      <a:schemeClr val="tx2"/>
                    </a:solidFill>
                    <a:latin typeface="Poppins Light"/>
                    <a:cs typeface="Poppins Medium"/>
                  </a:rPr>
                  <a:t>Market-leading Linux support to enterprises for three decades with a rich Linux history</a:t>
                </a:r>
                <a:endParaRPr lang="en-US">
                  <a:solidFill>
                    <a:schemeClr val="tx2"/>
                  </a:solidFill>
                  <a:latin typeface="Poppins Light"/>
                  <a:cs typeface="Poppins Light"/>
                </a:endParaRPr>
              </a:p>
            </p:txBody>
          </p:sp>
          <p:cxnSp>
            <p:nvCxnSpPr>
              <p:cNvPr id="12" name="Straight Connector 11">
                <a:extLst>
                  <a:ext uri="{FF2B5EF4-FFF2-40B4-BE49-F238E27FC236}">
                    <a16:creationId xmlns:a16="http://schemas.microsoft.com/office/drawing/2014/main" id="{6609F9C1-ECC3-3542-A275-9357AF31E35D}"/>
                  </a:ext>
                </a:extLst>
              </p:cNvPr>
              <p:cNvCxnSpPr>
                <a:cxnSpLocks/>
              </p:cNvCxnSpPr>
              <p:nvPr/>
            </p:nvCxnSpPr>
            <p:spPr>
              <a:xfrm>
                <a:off x="4299857" y="1541549"/>
                <a:ext cx="0" cy="3970318"/>
              </a:xfrm>
              <a:prstGeom prst="line">
                <a:avLst/>
              </a:prstGeom>
            </p:spPr>
            <p:style>
              <a:lnRef idx="1">
                <a:schemeClr val="accent1"/>
              </a:lnRef>
              <a:fillRef idx="0">
                <a:schemeClr val="accent1"/>
              </a:fillRef>
              <a:effectRef idx="0">
                <a:schemeClr val="accent1"/>
              </a:effectRef>
              <a:fontRef idx="minor">
                <a:schemeClr val="tx1"/>
              </a:fontRef>
            </p:style>
          </p:cxnSp>
          <p:pic>
            <p:nvPicPr>
              <p:cNvPr id="23" name="Graphic 22">
                <a:extLst>
                  <a:ext uri="{FF2B5EF4-FFF2-40B4-BE49-F238E27FC236}">
                    <a16:creationId xmlns:a16="http://schemas.microsoft.com/office/drawing/2014/main" id="{415E2022-BD96-9A4B-A421-E1F4F76D344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12546" y="5099240"/>
                <a:ext cx="948474" cy="948474"/>
              </a:xfrm>
              <a:prstGeom prst="rect">
                <a:avLst/>
              </a:prstGeom>
            </p:spPr>
          </p:pic>
        </p:grpSp>
        <p:sp>
          <p:nvSpPr>
            <p:cNvPr id="4" name="TextBox 3">
              <a:extLst>
                <a:ext uri="{FF2B5EF4-FFF2-40B4-BE49-F238E27FC236}">
                  <a16:creationId xmlns:a16="http://schemas.microsoft.com/office/drawing/2014/main" id="{18A98D1B-0D1E-2243-A267-6EFDFA4F06B7}"/>
                </a:ext>
              </a:extLst>
            </p:cNvPr>
            <p:cNvSpPr txBox="1"/>
            <p:nvPr/>
          </p:nvSpPr>
          <p:spPr>
            <a:xfrm>
              <a:off x="457200" y="1581835"/>
              <a:ext cx="3570634" cy="584775"/>
            </a:xfrm>
            <a:prstGeom prst="rect">
              <a:avLst/>
            </a:prstGeom>
            <a:noFill/>
          </p:spPr>
          <p:txBody>
            <a:bodyPr wrap="square" lIns="91440" tIns="45720" rIns="91440" bIns="45720" anchor="t">
              <a:spAutoFit/>
            </a:bodyPr>
            <a:lstStyle/>
            <a:p>
              <a:r>
                <a:rPr lang="en-US" sz="1600" b="1">
                  <a:solidFill>
                    <a:schemeClr val="tx2"/>
                  </a:solidFill>
                  <a:latin typeface="Poppins Light"/>
                  <a:cs typeface="Poppins Medium"/>
                </a:rPr>
                <a:t>Enterprise-grade support for SLES, RHEL and CentOS </a:t>
              </a:r>
            </a:p>
          </p:txBody>
        </p:sp>
      </p:grpSp>
      <p:sp>
        <p:nvSpPr>
          <p:cNvPr id="22" name="Title 21">
            <a:extLst>
              <a:ext uri="{FF2B5EF4-FFF2-40B4-BE49-F238E27FC236}">
                <a16:creationId xmlns:a16="http://schemas.microsoft.com/office/drawing/2014/main" id="{C997E6B5-A1C0-EB40-BE98-E73E15579CD0}"/>
              </a:ext>
            </a:extLst>
          </p:cNvPr>
          <p:cNvSpPr>
            <a:spLocks noGrp="1"/>
          </p:cNvSpPr>
          <p:nvPr>
            <p:ph type="title"/>
          </p:nvPr>
        </p:nvSpPr>
        <p:spPr/>
        <p:txBody>
          <a:bodyPr/>
          <a:lstStyle/>
          <a:p>
            <a:r>
              <a:rPr lang="en-US" sz="3200">
                <a:latin typeface="Poppins Light"/>
              </a:rPr>
              <a:t>What is SUSE Liberty Linux?</a:t>
            </a:r>
          </a:p>
        </p:txBody>
      </p:sp>
      <p:sp>
        <p:nvSpPr>
          <p:cNvPr id="8" name="TextBox 7">
            <a:extLst>
              <a:ext uri="{FF2B5EF4-FFF2-40B4-BE49-F238E27FC236}">
                <a16:creationId xmlns:a16="http://schemas.microsoft.com/office/drawing/2014/main" id="{37794F54-6691-3444-BC1D-D2E22AD80896}"/>
              </a:ext>
            </a:extLst>
          </p:cNvPr>
          <p:cNvSpPr txBox="1"/>
          <p:nvPr/>
        </p:nvSpPr>
        <p:spPr>
          <a:xfrm>
            <a:off x="4540090" y="1577440"/>
            <a:ext cx="3517828" cy="3600986"/>
          </a:xfrm>
          <a:prstGeom prst="rect">
            <a:avLst/>
          </a:prstGeom>
          <a:noFill/>
        </p:spPr>
        <p:txBody>
          <a:bodyPr wrap="square" lIns="91440" tIns="45720" rIns="91440" bIns="45720" anchor="t">
            <a:spAutoFit/>
          </a:bodyPr>
          <a:lstStyle/>
          <a:p>
            <a:r>
              <a:rPr lang="en-US" sz="1600" b="1">
                <a:solidFill>
                  <a:schemeClr val="tx2"/>
                </a:solidFill>
                <a:latin typeface="Poppins Light"/>
                <a:cs typeface="Poppins Medium"/>
              </a:rPr>
              <a:t>Works with management &amp; automation tools for multiple Linux distributions</a:t>
            </a:r>
            <a:endParaRPr lang="en-US" sz="1600" b="1">
              <a:solidFill>
                <a:schemeClr val="tx2"/>
              </a:solidFill>
              <a:latin typeface="Poppins Light"/>
              <a:ea typeface="+mn-lt"/>
              <a:cs typeface="Poppins Medium"/>
            </a:endParaRPr>
          </a:p>
          <a:p>
            <a:pPr marL="285750" indent="-285750">
              <a:buFont typeface="Arial" panose="020B0604020202020204" pitchFamily="34" charset="0"/>
              <a:buChar char="•"/>
            </a:pPr>
            <a:endParaRPr lang="en-US" sz="1800">
              <a:solidFill>
                <a:schemeClr val="tx2"/>
              </a:solidFill>
              <a:latin typeface="Poppins Light"/>
              <a:ea typeface="+mn-lt"/>
              <a:cs typeface="+mn-lt"/>
            </a:endParaRPr>
          </a:p>
          <a:p>
            <a:pPr marL="285750" indent="-285750">
              <a:buFont typeface="Arial" panose="020B0604020202020204" pitchFamily="34" charset="0"/>
              <a:buChar char="•"/>
            </a:pPr>
            <a:r>
              <a:rPr lang="en-US" sz="1800">
                <a:solidFill>
                  <a:schemeClr val="tx2"/>
                </a:solidFill>
                <a:latin typeface="Poppins Light"/>
                <a:ea typeface="+mn-lt"/>
                <a:cs typeface="+mn-lt"/>
              </a:rPr>
              <a:t>Operate, secure, and audit from a single pane of glass.</a:t>
            </a:r>
          </a:p>
          <a:p>
            <a:pPr marL="285750" indent="-285750">
              <a:buFont typeface="Arial" panose="020B0604020202020204" pitchFamily="34" charset="0"/>
              <a:buChar char="•"/>
            </a:pPr>
            <a:r>
              <a:rPr lang="en-US" sz="1800">
                <a:solidFill>
                  <a:schemeClr val="tx2"/>
                </a:solidFill>
                <a:latin typeface="Poppins Light"/>
                <a:ea typeface="+mn-lt"/>
                <a:cs typeface="+mn-lt"/>
              </a:rPr>
              <a:t>Reduce complexity with automation</a:t>
            </a:r>
            <a:endParaRPr lang="en-US" sz="1800">
              <a:solidFill>
                <a:schemeClr val="tx2"/>
              </a:solidFill>
              <a:latin typeface="Poppins Light"/>
              <a:cs typeface="Poppins Light"/>
            </a:endParaRPr>
          </a:p>
          <a:p>
            <a:pPr marL="285750" indent="-285750">
              <a:buFont typeface="Arial" panose="020B0604020202020204" pitchFamily="34" charset="0"/>
              <a:buChar char="•"/>
            </a:pPr>
            <a:r>
              <a:rPr lang="en-US" sz="1800">
                <a:solidFill>
                  <a:schemeClr val="tx2"/>
                </a:solidFill>
                <a:latin typeface="Poppins Light"/>
                <a:cs typeface="Poppins Light"/>
              </a:rPr>
              <a:t>Drive efficiencies by shifting </a:t>
            </a:r>
            <a:r>
              <a:rPr lang="en-US" sz="1800">
                <a:solidFill>
                  <a:schemeClr val="tx2"/>
                </a:solidFill>
                <a:latin typeface="Poppins Light"/>
                <a:ea typeface="+mn-lt"/>
                <a:cs typeface="+mn-lt"/>
              </a:rPr>
              <a:t>routine work away from your IT staff </a:t>
            </a:r>
            <a:endParaRPr lang="en-US" sz="1800">
              <a:solidFill>
                <a:schemeClr val="tx2"/>
              </a:solidFill>
              <a:latin typeface="Poppins Light"/>
              <a:cs typeface="Poppins Light"/>
            </a:endParaRPr>
          </a:p>
          <a:p>
            <a:pPr marL="171450" indent="-171450">
              <a:buFont typeface="Arial" panose="020B0604020202020204" pitchFamily="34" charset="0"/>
              <a:buChar char="•"/>
            </a:pPr>
            <a:endParaRPr lang="en-US" sz="1800">
              <a:latin typeface="Poppins Light"/>
              <a:cs typeface="Poppins Light"/>
            </a:endParaRPr>
          </a:p>
        </p:txBody>
      </p:sp>
      <p:cxnSp>
        <p:nvCxnSpPr>
          <p:cNvPr id="14" name="Straight Connector 13">
            <a:extLst>
              <a:ext uri="{FF2B5EF4-FFF2-40B4-BE49-F238E27FC236}">
                <a16:creationId xmlns:a16="http://schemas.microsoft.com/office/drawing/2014/main" id="{D51DBAF1-5A11-7341-80C6-FC80CEBE8ACD}"/>
              </a:ext>
            </a:extLst>
          </p:cNvPr>
          <p:cNvCxnSpPr>
            <a:cxnSpLocks/>
          </p:cNvCxnSpPr>
          <p:nvPr/>
        </p:nvCxnSpPr>
        <p:spPr>
          <a:xfrm>
            <a:off x="8345385" y="1465638"/>
            <a:ext cx="0" cy="4046229"/>
          </a:xfrm>
          <a:prstGeom prst="line">
            <a:avLst/>
          </a:prstGeom>
        </p:spPr>
        <p:style>
          <a:lnRef idx="1">
            <a:schemeClr val="accent1"/>
          </a:lnRef>
          <a:fillRef idx="0">
            <a:schemeClr val="accent1"/>
          </a:fillRef>
          <a:effectRef idx="0">
            <a:schemeClr val="accent1"/>
          </a:effectRef>
          <a:fontRef idx="minor">
            <a:schemeClr val="tx1"/>
          </a:fontRef>
        </p:style>
      </p:cxnSp>
      <p:pic>
        <p:nvPicPr>
          <p:cNvPr id="27" name="Picture 26" descr="Diagram&#10;&#10;Description automatically generated">
            <a:extLst>
              <a:ext uri="{FF2B5EF4-FFF2-40B4-BE49-F238E27FC236}">
                <a16:creationId xmlns:a16="http://schemas.microsoft.com/office/drawing/2014/main" id="{9267FD04-2DB5-334A-B9BB-76CAA0BA21C0}"/>
              </a:ext>
            </a:extLst>
          </p:cNvPr>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591165" y="4861280"/>
            <a:ext cx="1465165" cy="1382710"/>
          </a:xfrm>
          <a:prstGeom prst="rect">
            <a:avLst/>
          </a:prstGeom>
        </p:spPr>
      </p:pic>
      <p:grpSp>
        <p:nvGrpSpPr>
          <p:cNvPr id="30" name="Group 29">
            <a:extLst>
              <a:ext uri="{FF2B5EF4-FFF2-40B4-BE49-F238E27FC236}">
                <a16:creationId xmlns:a16="http://schemas.microsoft.com/office/drawing/2014/main" id="{312DC877-06C4-2140-9679-1E36D6F661B2}"/>
              </a:ext>
            </a:extLst>
          </p:cNvPr>
          <p:cNvGrpSpPr/>
          <p:nvPr/>
        </p:nvGrpSpPr>
        <p:grpSpPr>
          <a:xfrm>
            <a:off x="8480089" y="1560571"/>
            <a:ext cx="3570634" cy="4445115"/>
            <a:chOff x="8480089" y="1560571"/>
            <a:chExt cx="3570634" cy="4445115"/>
          </a:xfrm>
        </p:grpSpPr>
        <p:sp>
          <p:nvSpPr>
            <p:cNvPr id="20" name="Rectangle 19">
              <a:extLst>
                <a:ext uri="{FF2B5EF4-FFF2-40B4-BE49-F238E27FC236}">
                  <a16:creationId xmlns:a16="http://schemas.microsoft.com/office/drawing/2014/main" id="{15925701-93F5-1648-B918-D2DBBC6C179B}"/>
                </a:ext>
              </a:extLst>
            </p:cNvPr>
            <p:cNvSpPr/>
            <p:nvPr/>
          </p:nvSpPr>
          <p:spPr>
            <a:xfrm>
              <a:off x="8480089" y="1577440"/>
              <a:ext cx="3570634" cy="85005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B926E35-8788-C746-9AA7-DB9D4BF86856}"/>
                </a:ext>
              </a:extLst>
            </p:cNvPr>
            <p:cNvSpPr txBox="1"/>
            <p:nvPr/>
          </p:nvSpPr>
          <p:spPr>
            <a:xfrm>
              <a:off x="8613332" y="1560571"/>
              <a:ext cx="3194971" cy="4154984"/>
            </a:xfrm>
            <a:prstGeom prst="rect">
              <a:avLst/>
            </a:prstGeom>
            <a:noFill/>
          </p:spPr>
          <p:txBody>
            <a:bodyPr wrap="square" lIns="91440" tIns="45720" rIns="91440" bIns="45720" anchor="t">
              <a:spAutoFit/>
            </a:bodyPr>
            <a:lstStyle/>
            <a:p>
              <a:r>
                <a:rPr lang="en-US" sz="1600" b="1">
                  <a:solidFill>
                    <a:schemeClr val="tx2"/>
                  </a:solidFill>
                  <a:latin typeface="Poppins Light"/>
                  <a:cs typeface="Poppins Medium"/>
                </a:rPr>
                <a:t>Fully compatible updates minimize disruption during  onboarding</a:t>
              </a:r>
            </a:p>
            <a:p>
              <a:endParaRPr lang="en-US" sz="1800">
                <a:latin typeface="Poppins Light"/>
                <a:cs typeface="Poppins Light"/>
              </a:endParaRPr>
            </a:p>
            <a:p>
              <a:pPr marL="171450" indent="-171450">
                <a:buFont typeface="Arial" panose="020B0604020202020204" pitchFamily="34" charset="0"/>
                <a:buChar char="•"/>
              </a:pPr>
              <a:r>
                <a:rPr lang="en-US" sz="1800">
                  <a:solidFill>
                    <a:schemeClr val="tx2"/>
                  </a:solidFill>
                  <a:latin typeface="Poppins Light"/>
                </a:rPr>
                <a:t>Fully compatible, source code and binaries</a:t>
              </a:r>
              <a:endParaRPr lang="en-US" sz="1800" b="1">
                <a:solidFill>
                  <a:schemeClr val="tx2"/>
                </a:solidFill>
                <a:latin typeface="Poppins Light"/>
                <a:ea typeface="+mn-lt"/>
                <a:cs typeface="+mn-lt"/>
              </a:endParaRPr>
            </a:p>
            <a:p>
              <a:pPr marL="171450" indent="-171450">
                <a:buFont typeface="Arial" panose="020B0604020202020204" pitchFamily="34" charset="0"/>
                <a:buChar char="•"/>
              </a:pPr>
              <a:r>
                <a:rPr lang="en-US" sz="1800">
                  <a:solidFill>
                    <a:schemeClr val="tx2"/>
                  </a:solidFill>
                  <a:latin typeface="Poppins Light"/>
                  <a:ea typeface="+mn-lt"/>
                  <a:cs typeface="+mn-lt"/>
                </a:rPr>
                <a:t>Regularly released binary compatible security patches and maintenance updates</a:t>
              </a:r>
              <a:r>
                <a:rPr lang="en-US">
                  <a:solidFill>
                    <a:schemeClr val="tx2"/>
                  </a:solidFill>
                  <a:latin typeface="Poppins Light"/>
                  <a:ea typeface="+mn-lt"/>
                  <a:cs typeface="+mn-lt"/>
                </a:rPr>
                <a:t> </a:t>
              </a:r>
              <a:endParaRPr lang="en-US" sz="1800">
                <a:solidFill>
                  <a:schemeClr val="tx2"/>
                </a:solidFill>
                <a:latin typeface="Poppins Light"/>
                <a:ea typeface="+mn-lt"/>
                <a:cs typeface="+mn-lt"/>
              </a:endParaRPr>
            </a:p>
            <a:p>
              <a:pPr marL="171450" indent="-171450">
                <a:buFont typeface="Arial" panose="020B0604020202020204" pitchFamily="34" charset="0"/>
                <a:buChar char="•"/>
              </a:pPr>
              <a:r>
                <a:rPr lang="en-US" sz="1800">
                  <a:solidFill>
                    <a:schemeClr val="tx2"/>
                  </a:solidFill>
                  <a:latin typeface="Poppins Light"/>
                  <a:ea typeface="+mn-lt"/>
                  <a:cs typeface="+mn-lt"/>
                </a:rPr>
                <a:t>No migration; zero disruption</a:t>
              </a:r>
            </a:p>
            <a:p>
              <a:pPr marL="171450" indent="-171450">
                <a:buFont typeface="Arial" panose="020B0604020202020204" pitchFamily="34" charset="0"/>
                <a:buChar char="•"/>
              </a:pPr>
              <a:endParaRPr lang="en-US" sz="1800">
                <a:latin typeface="Poppins Light"/>
                <a:ea typeface="+mn-lt"/>
                <a:cs typeface="+mn-lt"/>
              </a:endParaRPr>
            </a:p>
            <a:p>
              <a:endParaRPr lang="en-US" sz="1800">
                <a:latin typeface="Poppins Light"/>
                <a:ea typeface="+mn-lt"/>
                <a:cs typeface="+mn-lt"/>
              </a:endParaRPr>
            </a:p>
            <a:p>
              <a:pPr marL="171450" indent="-171450">
                <a:buFont typeface="Arial" panose="020B0604020202020204" pitchFamily="34" charset="0"/>
                <a:buChar char="•"/>
              </a:pPr>
              <a:endParaRPr lang="en-US" sz="1800">
                <a:latin typeface="Poppins Light"/>
                <a:ea typeface="+mn-lt"/>
                <a:cs typeface="+mn-lt"/>
              </a:endParaRPr>
            </a:p>
          </p:txBody>
        </p:sp>
        <p:pic>
          <p:nvPicPr>
            <p:cNvPr id="1026" name="Picture 2" descr="Business, continuous, human, improvement, resources icon - Download on  Iconfinder">
              <a:extLst>
                <a:ext uri="{FF2B5EF4-FFF2-40B4-BE49-F238E27FC236}">
                  <a16:creationId xmlns:a16="http://schemas.microsoft.com/office/drawing/2014/main" id="{F81CA281-B67A-3741-9D36-D94E25F835D3}"/>
                </a:ext>
              </a:extLst>
            </p:cNvPr>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762009" y="5007417"/>
              <a:ext cx="998269" cy="998269"/>
            </a:xfrm>
            <a:prstGeom prst="rect">
              <a:avLst/>
            </a:prstGeom>
            <a:noFill/>
            <a:extLst>
              <a:ext uri="{909E8E84-426E-40DD-AFC4-6F175D3DCCD1}">
                <a14:hiddenFill xmlns:a14="http://schemas.microsoft.com/office/drawing/2010/main">
                  <a:solidFill>
                    <a:srgbClr val="FFFFFF"/>
                  </a:solidFill>
                </a14:hiddenFill>
              </a:ext>
            </a:extLst>
          </p:spPr>
        </p:pic>
      </p:grpSp>
      <p:pic>
        <p:nvPicPr>
          <p:cNvPr id="1030" name="Picture 6" descr="Trust icon, Royalty-free Trust icon Vector Images &amp; Drawings |  Depositphotos®">
            <a:extLst>
              <a:ext uri="{FF2B5EF4-FFF2-40B4-BE49-F238E27FC236}">
                <a16:creationId xmlns:a16="http://schemas.microsoft.com/office/drawing/2014/main" id="{6B6EC338-4D0D-764C-85FF-768EBB469DE3}"/>
              </a:ext>
            </a:extLst>
          </p:cNvPr>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45567" y="5306570"/>
            <a:ext cx="493477" cy="493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17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4C46D-A87C-4E01-9B7B-349079425F7A}"/>
              </a:ext>
            </a:extLst>
          </p:cNvPr>
          <p:cNvSpPr>
            <a:spLocks noGrp="1"/>
          </p:cNvSpPr>
          <p:nvPr>
            <p:ph type="title" idx="4294967295"/>
          </p:nvPr>
        </p:nvSpPr>
        <p:spPr>
          <a:xfrm>
            <a:off x="725274" y="634709"/>
            <a:ext cx="8476397" cy="899060"/>
          </a:xfrm>
        </p:spPr>
        <p:txBody>
          <a:bodyPr/>
          <a:lstStyle/>
          <a:p>
            <a:r>
              <a:rPr lang="en-GB">
                <a:latin typeface="Poppins Light"/>
                <a:cs typeface="Poppins Light"/>
              </a:rPr>
              <a:t>Expanded Support Unleashed</a:t>
            </a:r>
          </a:p>
        </p:txBody>
      </p:sp>
      <p:grpSp>
        <p:nvGrpSpPr>
          <p:cNvPr id="14" name="Group 13">
            <a:extLst>
              <a:ext uri="{FF2B5EF4-FFF2-40B4-BE49-F238E27FC236}">
                <a16:creationId xmlns:a16="http://schemas.microsoft.com/office/drawing/2014/main" id="{018BDDB7-C9FF-0648-AB2A-757C0D2B2910}"/>
              </a:ext>
            </a:extLst>
          </p:cNvPr>
          <p:cNvGrpSpPr/>
          <p:nvPr/>
        </p:nvGrpSpPr>
        <p:grpSpPr>
          <a:xfrm>
            <a:off x="6725093" y="1710047"/>
            <a:ext cx="3847606" cy="3954483"/>
            <a:chOff x="6095700" y="1710047"/>
            <a:chExt cx="3847606" cy="3954483"/>
          </a:xfrm>
        </p:grpSpPr>
        <p:sp>
          <p:nvSpPr>
            <p:cNvPr id="5" name="Rectangle 4">
              <a:extLst>
                <a:ext uri="{FF2B5EF4-FFF2-40B4-BE49-F238E27FC236}">
                  <a16:creationId xmlns:a16="http://schemas.microsoft.com/office/drawing/2014/main" id="{2E78307D-FA1E-784C-A98B-40EEDDF12F27}"/>
                </a:ext>
              </a:extLst>
            </p:cNvPr>
            <p:cNvSpPr/>
            <p:nvPr/>
          </p:nvSpPr>
          <p:spPr>
            <a:xfrm>
              <a:off x="6095700" y="1710047"/>
              <a:ext cx="3847606" cy="843148"/>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a:t>SUSE Liberty Linux</a:t>
              </a:r>
            </a:p>
          </p:txBody>
        </p:sp>
        <p:sp>
          <p:nvSpPr>
            <p:cNvPr id="12" name="Rectangle 11">
              <a:extLst>
                <a:ext uri="{FF2B5EF4-FFF2-40B4-BE49-F238E27FC236}">
                  <a16:creationId xmlns:a16="http://schemas.microsoft.com/office/drawing/2014/main" id="{DCBEE807-943F-7442-B698-BCBB6D7F5E27}"/>
                </a:ext>
              </a:extLst>
            </p:cNvPr>
            <p:cNvSpPr/>
            <p:nvPr/>
          </p:nvSpPr>
          <p:spPr>
            <a:xfrm>
              <a:off x="6095700" y="2553195"/>
              <a:ext cx="3847606" cy="311133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tx2"/>
                </a:solidFill>
              </a:endParaRPr>
            </a:p>
            <a:p>
              <a:pPr marL="285750" indent="-285750">
                <a:buFont typeface="Arial" panose="020B0604020202020204" pitchFamily="34" charset="0"/>
                <a:buChar char="•"/>
              </a:pPr>
              <a:r>
                <a:rPr lang="en-US">
                  <a:solidFill>
                    <a:schemeClr val="tx2"/>
                  </a:solidFill>
                </a:rPr>
                <a:t>On the public price lists (MLA/VLA, MSP, IHV/ISV)</a:t>
              </a:r>
            </a:p>
            <a:p>
              <a:pPr marL="285750" indent="-285750">
                <a:buFont typeface="Arial" panose="020B0604020202020204" pitchFamily="34" charset="0"/>
                <a:buChar char="•"/>
              </a:pPr>
              <a:endParaRPr lang="en-US">
                <a:solidFill>
                  <a:schemeClr val="tx2"/>
                </a:solidFill>
              </a:endParaRPr>
            </a:p>
            <a:p>
              <a:pPr marL="285750" indent="-285750">
                <a:buFont typeface="Arial" panose="020B0604020202020204" pitchFamily="34" charset="0"/>
                <a:buChar char="•"/>
              </a:pPr>
              <a:r>
                <a:rPr lang="en-US">
                  <a:solidFill>
                    <a:schemeClr val="tx2"/>
                  </a:solidFill>
                </a:rPr>
                <a:t>No pre-approval needed</a:t>
              </a:r>
            </a:p>
            <a:p>
              <a:pPr marL="285750" indent="-285750">
                <a:buFont typeface="Arial" panose="020B0604020202020204" pitchFamily="34" charset="0"/>
                <a:buChar char="•"/>
              </a:pPr>
              <a:endParaRPr lang="en-US">
                <a:solidFill>
                  <a:schemeClr val="tx2"/>
                </a:solidFill>
              </a:endParaRPr>
            </a:p>
            <a:p>
              <a:pPr marL="285750" indent="-285750">
                <a:buFont typeface="Arial" panose="020B0604020202020204" pitchFamily="34" charset="0"/>
                <a:buChar char="•"/>
              </a:pPr>
              <a:r>
                <a:rPr lang="en-US">
                  <a:solidFill>
                    <a:schemeClr val="tx2"/>
                  </a:solidFill>
                </a:rPr>
                <a:t>No migration commitment</a:t>
              </a:r>
            </a:p>
            <a:p>
              <a:pPr algn="ctr"/>
              <a:endParaRPr lang="en-US">
                <a:solidFill>
                  <a:schemeClr val="tx2"/>
                </a:solidFill>
              </a:endParaRPr>
            </a:p>
            <a:p>
              <a:pPr algn="ctr"/>
              <a:endParaRPr lang="en-US"/>
            </a:p>
          </p:txBody>
        </p:sp>
      </p:grpSp>
      <p:grpSp>
        <p:nvGrpSpPr>
          <p:cNvPr id="21" name="Group 20">
            <a:extLst>
              <a:ext uri="{FF2B5EF4-FFF2-40B4-BE49-F238E27FC236}">
                <a16:creationId xmlns:a16="http://schemas.microsoft.com/office/drawing/2014/main" id="{97DEE16B-2C07-9E48-BAC0-AFAA58B2E2CB}"/>
              </a:ext>
            </a:extLst>
          </p:cNvPr>
          <p:cNvGrpSpPr/>
          <p:nvPr/>
        </p:nvGrpSpPr>
        <p:grpSpPr>
          <a:xfrm>
            <a:off x="1004604" y="1710047"/>
            <a:ext cx="5397111" cy="3954483"/>
            <a:chOff x="1004604" y="1710047"/>
            <a:chExt cx="5397111" cy="3954483"/>
          </a:xfrm>
        </p:grpSpPr>
        <p:grpSp>
          <p:nvGrpSpPr>
            <p:cNvPr id="13" name="Group 12">
              <a:extLst>
                <a:ext uri="{FF2B5EF4-FFF2-40B4-BE49-F238E27FC236}">
                  <a16:creationId xmlns:a16="http://schemas.microsoft.com/office/drawing/2014/main" id="{E39B2289-B2E0-7E48-A69D-E80C2F295C23}"/>
                </a:ext>
              </a:extLst>
            </p:cNvPr>
            <p:cNvGrpSpPr/>
            <p:nvPr/>
          </p:nvGrpSpPr>
          <p:grpSpPr>
            <a:xfrm>
              <a:off x="1004604" y="1710047"/>
              <a:ext cx="3847606" cy="3954483"/>
              <a:chOff x="783770" y="1710047"/>
              <a:chExt cx="3847606" cy="3954483"/>
            </a:xfrm>
          </p:grpSpPr>
          <p:sp>
            <p:nvSpPr>
              <p:cNvPr id="4" name="Rectangle 3">
                <a:extLst>
                  <a:ext uri="{FF2B5EF4-FFF2-40B4-BE49-F238E27FC236}">
                    <a16:creationId xmlns:a16="http://schemas.microsoft.com/office/drawing/2014/main" id="{FAD5DF55-55A1-DD4E-91D4-44AAD468F853}"/>
                  </a:ext>
                </a:extLst>
              </p:cNvPr>
              <p:cNvSpPr/>
              <p:nvPr/>
            </p:nvSpPr>
            <p:spPr>
              <a:xfrm>
                <a:off x="783770" y="1710047"/>
                <a:ext cx="3847606" cy="843148"/>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a:t>Expanded Support</a:t>
                </a:r>
              </a:p>
            </p:txBody>
          </p:sp>
          <p:sp>
            <p:nvSpPr>
              <p:cNvPr id="9" name="Rectangle 8">
                <a:extLst>
                  <a:ext uri="{FF2B5EF4-FFF2-40B4-BE49-F238E27FC236}">
                    <a16:creationId xmlns:a16="http://schemas.microsoft.com/office/drawing/2014/main" id="{8EB5A8DF-996C-0742-A0B5-DBDB43A456F5}"/>
                  </a:ext>
                </a:extLst>
              </p:cNvPr>
              <p:cNvSpPr/>
              <p:nvPr/>
            </p:nvSpPr>
            <p:spPr>
              <a:xfrm>
                <a:off x="783770" y="2553195"/>
                <a:ext cx="3847606" cy="311133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Arial" panose="020B0604020202020204" pitchFamily="34" charset="0"/>
                  <a:buChar char="•"/>
                </a:pPr>
                <a:r>
                  <a:rPr lang="en-US">
                    <a:solidFill>
                      <a:schemeClr val="tx2"/>
                    </a:solidFill>
                  </a:rPr>
                  <a:t>Not on the public price list</a:t>
                </a:r>
              </a:p>
              <a:p>
                <a:pPr marL="285750" indent="-285750">
                  <a:buFont typeface="Arial" panose="020B0604020202020204" pitchFamily="34" charset="0"/>
                  <a:buChar char="•"/>
                </a:pPr>
                <a:endParaRPr lang="en-US">
                  <a:solidFill>
                    <a:schemeClr val="tx2"/>
                  </a:solidFill>
                </a:endParaRPr>
              </a:p>
              <a:p>
                <a:pPr marL="285750" indent="-285750">
                  <a:buFont typeface="Arial" panose="020B0604020202020204" pitchFamily="34" charset="0"/>
                  <a:buChar char="•"/>
                </a:pPr>
                <a:r>
                  <a:rPr lang="en-US">
                    <a:solidFill>
                      <a:schemeClr val="tx2"/>
                    </a:solidFill>
                  </a:rPr>
                  <a:t>Approval needed for quote</a:t>
                </a:r>
              </a:p>
              <a:p>
                <a:pPr marL="285750" indent="-285750">
                  <a:buFont typeface="Arial" panose="020B0604020202020204" pitchFamily="34" charset="0"/>
                  <a:buChar char="•"/>
                </a:pPr>
                <a:endParaRPr lang="en-US">
                  <a:solidFill>
                    <a:schemeClr val="tx2"/>
                  </a:solidFill>
                </a:endParaRPr>
              </a:p>
              <a:p>
                <a:pPr marL="285750" indent="-285750">
                  <a:buFont typeface="Arial" panose="020B0604020202020204" pitchFamily="34" charset="0"/>
                  <a:buChar char="•"/>
                </a:pPr>
                <a:r>
                  <a:rPr lang="en-US">
                    <a:solidFill>
                      <a:schemeClr val="tx2"/>
                    </a:solidFill>
                  </a:rPr>
                  <a:t>Customers must commit to migration to SLE codebase</a:t>
                </a:r>
              </a:p>
              <a:p>
                <a:pPr marL="285750" indent="-285750">
                  <a:buFont typeface="Arial" panose="020B0604020202020204" pitchFamily="34" charset="0"/>
                  <a:buChar char="•"/>
                </a:pPr>
                <a:endParaRPr lang="en-US">
                  <a:solidFill>
                    <a:schemeClr val="tx2"/>
                  </a:solidFill>
                </a:endParaRPr>
              </a:p>
            </p:txBody>
          </p:sp>
        </p:grpSp>
        <p:sp>
          <p:nvSpPr>
            <p:cNvPr id="18" name="Down Arrow 17">
              <a:extLst>
                <a:ext uri="{FF2B5EF4-FFF2-40B4-BE49-F238E27FC236}">
                  <a16:creationId xmlns:a16="http://schemas.microsoft.com/office/drawing/2014/main" id="{884D4717-3088-7941-B349-B7D8779BE2C3}"/>
                </a:ext>
              </a:extLst>
            </p:cNvPr>
            <p:cNvSpPr/>
            <p:nvPr/>
          </p:nvSpPr>
          <p:spPr>
            <a:xfrm rot="16200000">
              <a:off x="5353223" y="3251365"/>
              <a:ext cx="870857" cy="1226127"/>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sp>
        <p:nvSpPr>
          <p:cNvPr id="3" name="Slide Number Placeholder 2">
            <a:extLst>
              <a:ext uri="{FF2B5EF4-FFF2-40B4-BE49-F238E27FC236}">
                <a16:creationId xmlns:a16="http://schemas.microsoft.com/office/drawing/2014/main" id="{D20A510E-487E-426E-9F24-F47BB38631B7}"/>
              </a:ext>
            </a:extLst>
          </p:cNvPr>
          <p:cNvSpPr>
            <a:spLocks noGrp="1"/>
          </p:cNvSpPr>
          <p:nvPr>
            <p:ph type="sldNum" sz="quarter" idx="4"/>
          </p:nvPr>
        </p:nvSpPr>
        <p:spPr/>
        <p:txBody>
          <a:bodyPr/>
          <a:lstStyle/>
          <a:p>
            <a:pPr algn="r"/>
            <a:fld id="{866D8E11-A83D-46AC-BA35-C493C365AC69}" type="slidenum">
              <a:rPr lang="en-US" smtClean="0"/>
              <a:pPr algn="r"/>
              <a:t>12</a:t>
            </a:fld>
            <a:endParaRPr lang="en-GB"/>
          </a:p>
        </p:txBody>
      </p:sp>
    </p:spTree>
    <p:extLst>
      <p:ext uri="{BB962C8B-B14F-4D97-AF65-F5344CB8AC3E}">
        <p14:creationId xmlns:p14="http://schemas.microsoft.com/office/powerpoint/2010/main" val="2546376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7ABF002D-3307-4DE0-9CF6-09A0856DB657}"/>
              </a:ext>
            </a:extLst>
          </p:cNvPr>
          <p:cNvSpPr>
            <a:spLocks noGrp="1"/>
          </p:cNvSpPr>
          <p:nvPr/>
        </p:nvSpPr>
        <p:spPr>
          <a:xfrm>
            <a:off x="336539" y="660893"/>
            <a:ext cx="10974739" cy="703778"/>
          </a:xfrm>
          <a:prstGeom prst="rect">
            <a:avLst/>
          </a:prstGeom>
        </p:spPr>
        <p:txBody>
          <a:bodyPr vert="horz" wrap="square" lIns="0" tIns="0" rIns="0" bIns="251999" rtlCol="0" anchor="t" anchorCtr="0">
            <a:noAutofit/>
          </a:bodyPr>
          <a:lstStyle>
            <a:lvl1pPr algn="l" defTabSz="914400" rtl="0" eaLnBrk="1" latinLnBrk="0" hangingPunct="1">
              <a:lnSpc>
                <a:spcPct val="90000"/>
              </a:lnSpc>
              <a:spcBef>
                <a:spcPct val="0"/>
              </a:spcBef>
              <a:buNone/>
              <a:defRPr sz="4000" b="0" i="0" kern="1200">
                <a:solidFill>
                  <a:schemeClr val="tx2"/>
                </a:solidFill>
                <a:latin typeface="Work Sans Medium" pitchFamily="2" charset="77"/>
                <a:ea typeface="+mj-ea"/>
                <a:cs typeface="+mj-cs"/>
              </a:defRPr>
            </a:lvl1pPr>
          </a:lstStyle>
          <a:p>
            <a:r>
              <a:rPr lang="en-US" sz="3200" spc="-1">
                <a:solidFill>
                  <a:srgbClr val="0D2C40"/>
                </a:solidFill>
                <a:latin typeface="Poppins Light"/>
              </a:rPr>
              <a:t>Simplify management during and after migration</a:t>
            </a:r>
            <a:endParaRPr lang="en-US" sz="3200">
              <a:latin typeface="Poppins Light"/>
            </a:endParaRPr>
          </a:p>
        </p:txBody>
      </p:sp>
      <p:sp>
        <p:nvSpPr>
          <p:cNvPr id="9" name="CustomShape 8">
            <a:extLst>
              <a:ext uri="{FF2B5EF4-FFF2-40B4-BE49-F238E27FC236}">
                <a16:creationId xmlns:a16="http://schemas.microsoft.com/office/drawing/2014/main" id="{20B71501-3D2E-4200-B139-1A75B3FE7E65}"/>
              </a:ext>
            </a:extLst>
          </p:cNvPr>
          <p:cNvSpPr/>
          <p:nvPr/>
        </p:nvSpPr>
        <p:spPr>
          <a:xfrm>
            <a:off x="513053" y="1881557"/>
            <a:ext cx="6362984" cy="644877"/>
          </a:xfrm>
          <a:prstGeom prst="rect">
            <a:avLst/>
          </a:prstGeom>
          <a:noFill/>
          <a:ln>
            <a:noFill/>
          </a:ln>
        </p:spPr>
        <p:style>
          <a:lnRef idx="0">
            <a:scrgbClr r="0" g="0" b="0"/>
          </a:lnRef>
          <a:fillRef idx="0">
            <a:scrgbClr r="0" g="0" b="0"/>
          </a:fillRef>
          <a:effectRef idx="0">
            <a:scrgbClr r="0" g="0" b="0"/>
          </a:effectRef>
          <a:fontRef idx="minor"/>
        </p:style>
        <p:txBody>
          <a:bodyPr wrap="square" lIns="0" tIns="45000" rIns="90000" bIns="4500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trike="noStrike" spc="-1">
                <a:solidFill>
                  <a:srgbClr val="0D2C40"/>
                </a:solidFill>
                <a:latin typeface="Poppins Light"/>
              </a:rPr>
              <a:t>SUSE Manager provides a </a:t>
            </a:r>
            <a:r>
              <a:rPr lang="en-US" b="1" strike="noStrike" spc="-1">
                <a:solidFill>
                  <a:srgbClr val="0D2C40"/>
                </a:solidFill>
                <a:latin typeface="Poppins Light"/>
              </a:rPr>
              <a:t>single console </a:t>
            </a:r>
            <a:r>
              <a:rPr lang="en-US" b="0" strike="noStrike" spc="-1">
                <a:solidFill>
                  <a:srgbClr val="0D2C40"/>
                </a:solidFill>
                <a:latin typeface="Poppins Light"/>
              </a:rPr>
              <a:t>to manage </a:t>
            </a:r>
            <a:r>
              <a:rPr lang="en-US" spc="-1">
                <a:solidFill>
                  <a:srgbClr val="0D2C40"/>
                </a:solidFill>
                <a:latin typeface="Poppins Light"/>
              </a:rPr>
              <a:t>mixed Linux estates</a:t>
            </a:r>
            <a:endParaRPr lang="en-US" b="1" strike="noStrike" spc="-1">
              <a:latin typeface="Poppins Light"/>
            </a:endParaRPr>
          </a:p>
        </p:txBody>
      </p:sp>
      <p:sp>
        <p:nvSpPr>
          <p:cNvPr id="10" name="CustomShape 9">
            <a:extLst>
              <a:ext uri="{FF2B5EF4-FFF2-40B4-BE49-F238E27FC236}">
                <a16:creationId xmlns:a16="http://schemas.microsoft.com/office/drawing/2014/main" id="{65B331CE-9EF6-40AF-A364-80CB3778937D}"/>
              </a:ext>
            </a:extLst>
          </p:cNvPr>
          <p:cNvSpPr/>
          <p:nvPr/>
        </p:nvSpPr>
        <p:spPr>
          <a:xfrm>
            <a:off x="507600" y="3195024"/>
            <a:ext cx="3186945" cy="921876"/>
          </a:xfrm>
          <a:prstGeom prst="rect">
            <a:avLst/>
          </a:prstGeom>
          <a:noFill/>
          <a:ln>
            <a:noFill/>
          </a:ln>
        </p:spPr>
        <p:style>
          <a:lnRef idx="0">
            <a:scrgbClr r="0" g="0" b="0"/>
          </a:lnRef>
          <a:fillRef idx="0">
            <a:scrgbClr r="0" g="0" b="0"/>
          </a:fillRef>
          <a:effectRef idx="0">
            <a:scrgbClr r="0" g="0" b="0"/>
          </a:effectRef>
          <a:fontRef idx="minor"/>
        </p:style>
        <p:txBody>
          <a:bodyPr wrap="square" lIns="0" tIns="45000" rIns="90000" bIns="4500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pPr>
            <a:r>
              <a:rPr lang="en-US" b="1" strike="noStrike" spc="-1">
                <a:solidFill>
                  <a:srgbClr val="0D2C40"/>
                </a:solidFill>
                <a:latin typeface="Poppins Light"/>
              </a:rPr>
              <a:t>Simplify </a:t>
            </a:r>
            <a:r>
              <a:rPr lang="en-US" b="1" spc="-1">
                <a:solidFill>
                  <a:srgbClr val="0D2C40"/>
                </a:solidFill>
                <a:latin typeface="Poppins Light"/>
              </a:rPr>
              <a:t>p</a:t>
            </a:r>
            <a:r>
              <a:rPr lang="en-US" b="1" strike="noStrike" spc="-1">
                <a:solidFill>
                  <a:srgbClr val="0D2C40"/>
                </a:solidFill>
                <a:latin typeface="Poppins Light"/>
              </a:rPr>
              <a:t>atching and </a:t>
            </a:r>
            <a:r>
              <a:rPr lang="en-US" b="1" spc="-1">
                <a:solidFill>
                  <a:srgbClr val="0D2C40"/>
                </a:solidFill>
                <a:latin typeface="Poppins Light"/>
              </a:rPr>
              <a:t>updating </a:t>
            </a:r>
            <a:r>
              <a:rPr lang="en-US" b="0" strike="noStrike" spc="-1">
                <a:solidFill>
                  <a:srgbClr val="0D2C40"/>
                </a:solidFill>
                <a:latin typeface="Poppins Light"/>
              </a:rPr>
              <a:t>all Linux distributions</a:t>
            </a:r>
            <a:endParaRPr lang="en-US" b="0" strike="noStrike" spc="-1">
              <a:latin typeface="Poppins Light"/>
            </a:endParaRPr>
          </a:p>
        </p:txBody>
      </p:sp>
      <p:grpSp>
        <p:nvGrpSpPr>
          <p:cNvPr id="11" name="Group 10">
            <a:extLst>
              <a:ext uri="{FF2B5EF4-FFF2-40B4-BE49-F238E27FC236}">
                <a16:creationId xmlns:a16="http://schemas.microsoft.com/office/drawing/2014/main" id="{B4A17802-A3D8-423E-BFC4-5A2CD6BBEB78}"/>
              </a:ext>
            </a:extLst>
          </p:cNvPr>
          <p:cNvGrpSpPr/>
          <p:nvPr/>
        </p:nvGrpSpPr>
        <p:grpSpPr>
          <a:xfrm>
            <a:off x="7628577" y="1868336"/>
            <a:ext cx="4060272" cy="3704840"/>
            <a:chOff x="7628577" y="1868336"/>
            <a:chExt cx="4060272" cy="3704840"/>
          </a:xfrm>
        </p:grpSpPr>
        <p:sp>
          <p:nvSpPr>
            <p:cNvPr id="20" name="CustomShape 6">
              <a:extLst>
                <a:ext uri="{FF2B5EF4-FFF2-40B4-BE49-F238E27FC236}">
                  <a16:creationId xmlns:a16="http://schemas.microsoft.com/office/drawing/2014/main" id="{3F971B43-4EC9-4E2E-A079-26523AC7BBE5}"/>
                </a:ext>
              </a:extLst>
            </p:cNvPr>
            <p:cNvSpPr/>
            <p:nvPr/>
          </p:nvSpPr>
          <p:spPr>
            <a:xfrm>
              <a:off x="8550611" y="2949607"/>
              <a:ext cx="2216201" cy="367878"/>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lang="en-US" sz="1800" b="0" strike="noStrike" spc="-1">
                  <a:solidFill>
                    <a:schemeClr val="accent1"/>
                  </a:solidFill>
                  <a:latin typeface="+mj-lt"/>
                </a:rPr>
                <a:t>SUSE Linux Enterprise</a:t>
              </a:r>
            </a:p>
          </p:txBody>
        </p:sp>
        <p:pic>
          <p:nvPicPr>
            <p:cNvPr id="23" name="Picture 22" descr="A close up of a clip&#10;&#10;Description automatically generated">
              <a:extLst>
                <a:ext uri="{FF2B5EF4-FFF2-40B4-BE49-F238E27FC236}">
                  <a16:creationId xmlns:a16="http://schemas.microsoft.com/office/drawing/2014/main" id="{27E738B0-2C6B-4E33-BC5F-0EF6C2EAFD2C}"/>
                </a:ext>
              </a:extLst>
            </p:cNvPr>
            <p:cNvPicPr>
              <a:picLocks noChangeAspect="1"/>
            </p:cNvPicPr>
            <p:nvPr/>
          </p:nvPicPr>
          <p:blipFill rotWithShape="1">
            <a:blip r:embed="rId3"/>
            <a:srcRect b="13442"/>
            <a:stretch/>
          </p:blipFill>
          <p:spPr>
            <a:xfrm>
              <a:off x="9233044" y="2175119"/>
              <a:ext cx="851337" cy="791487"/>
            </a:xfrm>
            <a:prstGeom prst="rect">
              <a:avLst/>
            </a:prstGeom>
          </p:spPr>
        </p:pic>
        <p:sp>
          <p:nvSpPr>
            <p:cNvPr id="24" name="Rectangle 23">
              <a:extLst>
                <a:ext uri="{FF2B5EF4-FFF2-40B4-BE49-F238E27FC236}">
                  <a16:creationId xmlns:a16="http://schemas.microsoft.com/office/drawing/2014/main" id="{9C52C628-96DC-4C83-95C9-D05229F63892}"/>
                </a:ext>
              </a:extLst>
            </p:cNvPr>
            <p:cNvSpPr/>
            <p:nvPr/>
          </p:nvSpPr>
          <p:spPr>
            <a:xfrm>
              <a:off x="7862486" y="3814358"/>
              <a:ext cx="1958152" cy="461665"/>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pPr>
              <a:r>
                <a:rPr lang="en-US" sz="1200" spc="-1" dirty="0">
                  <a:solidFill>
                    <a:srgbClr val="FF0000"/>
                  </a:solidFill>
                </a:rPr>
                <a:t>Red Hat Enterprise Linux (RHEL)</a:t>
              </a:r>
              <a:endParaRPr lang="en-US" sz="1200" spc="-1" dirty="0"/>
            </a:p>
          </p:txBody>
        </p:sp>
        <p:sp>
          <p:nvSpPr>
            <p:cNvPr id="25" name="Oval 24">
              <a:extLst>
                <a:ext uri="{FF2B5EF4-FFF2-40B4-BE49-F238E27FC236}">
                  <a16:creationId xmlns:a16="http://schemas.microsoft.com/office/drawing/2014/main" id="{2E48DBFF-BBD4-492A-830F-8535F10C55DE}"/>
                </a:ext>
              </a:extLst>
            </p:cNvPr>
            <p:cNvSpPr/>
            <p:nvPr/>
          </p:nvSpPr>
          <p:spPr>
            <a:xfrm>
              <a:off x="7628577" y="1868336"/>
              <a:ext cx="4060272" cy="3704840"/>
            </a:xfrm>
            <a:prstGeom prst="ellipse">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lnSpc>
                  <a:spcPct val="110000"/>
                </a:lnSpc>
                <a:spcBef>
                  <a:spcPts val="500"/>
                </a:spcBef>
              </a:pPr>
              <a:endParaRPr lang="en-US" sz="1200"/>
            </a:p>
          </p:txBody>
        </p:sp>
      </p:grpSp>
      <p:pic>
        <p:nvPicPr>
          <p:cNvPr id="15" name="Picture 14" descr="Icon&#10;&#10;Description automatically generated">
            <a:extLst>
              <a:ext uri="{FF2B5EF4-FFF2-40B4-BE49-F238E27FC236}">
                <a16:creationId xmlns:a16="http://schemas.microsoft.com/office/drawing/2014/main" id="{D14B095A-345C-443F-BAAF-030C5DC618DE}"/>
              </a:ext>
            </a:extLst>
          </p:cNvPr>
          <p:cNvPicPr>
            <a:picLocks noChangeAspect="1"/>
          </p:cNvPicPr>
          <p:nvPr/>
        </p:nvPicPr>
        <p:blipFill rotWithShape="1">
          <a:blip r:embed="rId4"/>
          <a:srcRect b="16350"/>
          <a:stretch/>
        </p:blipFill>
        <p:spPr>
          <a:xfrm>
            <a:off x="5421737" y="3038894"/>
            <a:ext cx="1127858" cy="1234135"/>
          </a:xfrm>
          <a:prstGeom prst="rect">
            <a:avLst/>
          </a:prstGeom>
        </p:spPr>
      </p:pic>
      <p:cxnSp>
        <p:nvCxnSpPr>
          <p:cNvPr id="16" name="Straight Connector 15">
            <a:extLst>
              <a:ext uri="{FF2B5EF4-FFF2-40B4-BE49-F238E27FC236}">
                <a16:creationId xmlns:a16="http://schemas.microsoft.com/office/drawing/2014/main" id="{53BFA042-9A0F-45B1-A228-4090D50D00C7}"/>
              </a:ext>
            </a:extLst>
          </p:cNvPr>
          <p:cNvCxnSpPr>
            <a:cxnSpLocks/>
            <a:stCxn id="14" idx="0"/>
          </p:cNvCxnSpPr>
          <p:nvPr/>
        </p:nvCxnSpPr>
        <p:spPr>
          <a:xfrm flipV="1">
            <a:off x="5985666" y="2021776"/>
            <a:ext cx="2838242" cy="1017118"/>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A9AAA8A-AFBB-43CD-90D2-085C38188522}"/>
              </a:ext>
            </a:extLst>
          </p:cNvPr>
          <p:cNvCxnSpPr>
            <a:cxnSpLocks/>
          </p:cNvCxnSpPr>
          <p:nvPr/>
        </p:nvCxnSpPr>
        <p:spPr>
          <a:xfrm>
            <a:off x="6004188" y="4253529"/>
            <a:ext cx="2724577" cy="1111345"/>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93DFE73-0F43-4826-ACD2-7D27D6A10C59}"/>
              </a:ext>
            </a:extLst>
          </p:cNvPr>
          <p:cNvSpPr txBox="1"/>
          <p:nvPr/>
        </p:nvSpPr>
        <p:spPr>
          <a:xfrm>
            <a:off x="4957638" y="4228634"/>
            <a:ext cx="1551709"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solidFill>
                  <a:schemeClr val="accent1"/>
                </a:solidFill>
              </a:rPr>
              <a:t>SUSE Manager</a:t>
            </a:r>
          </a:p>
        </p:txBody>
      </p:sp>
      <p:sp>
        <p:nvSpPr>
          <p:cNvPr id="2" name="CustomShape 6">
            <a:extLst>
              <a:ext uri="{FF2B5EF4-FFF2-40B4-BE49-F238E27FC236}">
                <a16:creationId xmlns:a16="http://schemas.microsoft.com/office/drawing/2014/main" id="{19A0CC44-4D37-4CFB-AC29-3EF5DCEFAEDA}"/>
              </a:ext>
            </a:extLst>
          </p:cNvPr>
          <p:cNvSpPr/>
          <p:nvPr/>
        </p:nvSpPr>
        <p:spPr>
          <a:xfrm>
            <a:off x="9468199" y="3764354"/>
            <a:ext cx="2216201" cy="367878"/>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lang="en-US" spc="-1">
                <a:latin typeface="+mj-lt"/>
              </a:rPr>
              <a:t>CentOS</a:t>
            </a:r>
            <a:endParaRPr lang="en-US"/>
          </a:p>
        </p:txBody>
      </p:sp>
      <p:sp>
        <p:nvSpPr>
          <p:cNvPr id="27" name="CustomShape 6">
            <a:extLst>
              <a:ext uri="{FF2B5EF4-FFF2-40B4-BE49-F238E27FC236}">
                <a16:creationId xmlns:a16="http://schemas.microsoft.com/office/drawing/2014/main" id="{CA5413A9-056B-4894-BE28-426E9524AD11}"/>
              </a:ext>
            </a:extLst>
          </p:cNvPr>
          <p:cNvSpPr/>
          <p:nvPr/>
        </p:nvSpPr>
        <p:spPr>
          <a:xfrm>
            <a:off x="8976280" y="4597966"/>
            <a:ext cx="2216201" cy="367878"/>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lang="en-US" spc="-1">
                <a:latin typeface="+mj-lt"/>
              </a:rPr>
              <a:t>Ubuntu</a:t>
            </a:r>
            <a:endParaRPr lang="en-US"/>
          </a:p>
        </p:txBody>
      </p:sp>
    </p:spTree>
    <p:extLst>
      <p:ext uri="{BB962C8B-B14F-4D97-AF65-F5344CB8AC3E}">
        <p14:creationId xmlns:p14="http://schemas.microsoft.com/office/powerpoint/2010/main" val="1434186289"/>
      </p:ext>
    </p:extLst>
  </p:cSld>
  <p:clrMapOvr>
    <a:masterClrMapping/>
  </p:clrMapOvr>
  <p:extLst>
    <p:ext uri="{6950BFC3-D8DA-4A85-94F7-54DA5524770B}">
      <p188:commentRel xmlns:p188="http://schemas.microsoft.com/office/powerpoint/2018/8/main" r:id="rId2"/>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F6F671D4-2A97-4548-866C-1F1767632AD9}"/>
              </a:ext>
            </a:extLst>
          </p:cNvPr>
          <p:cNvSpPr>
            <a:spLocks noGrp="1"/>
          </p:cNvSpPr>
          <p:nvPr/>
        </p:nvSpPr>
        <p:spPr>
          <a:xfrm>
            <a:off x="609480" y="273600"/>
            <a:ext cx="10972440" cy="1144800"/>
          </a:xfrm>
          <a:prstGeom prst="rect">
            <a:avLst/>
          </a:prstGeom>
        </p:spPr>
        <p:txBody>
          <a:bodyPr lIns="0" tIns="0" rIns="0" bIns="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a:latin typeface="Poppins Light"/>
              </a:rPr>
              <a:t>What SUSE Liberty Linux Supports</a:t>
            </a:r>
          </a:p>
        </p:txBody>
      </p:sp>
      <p:sp>
        <p:nvSpPr>
          <p:cNvPr id="16" name="CustomShape 2_5">
            <a:extLst>
              <a:ext uri="{FF2B5EF4-FFF2-40B4-BE49-F238E27FC236}">
                <a16:creationId xmlns:a16="http://schemas.microsoft.com/office/drawing/2014/main" id="{547ADD69-7061-43AF-A3FB-D22529FF8D40}"/>
              </a:ext>
            </a:extLst>
          </p:cNvPr>
          <p:cNvSpPr/>
          <p:nvPr/>
        </p:nvSpPr>
        <p:spPr>
          <a:xfrm>
            <a:off x="724497" y="1416983"/>
            <a:ext cx="10449000" cy="44161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buClr>
                <a:srgbClr val="000000"/>
              </a:buClr>
            </a:pPr>
            <a:r>
              <a:rPr lang="en-US" u="sng" spc="-1">
                <a:latin typeface="Poppins Light"/>
                <a:ea typeface="+mn-lt"/>
                <a:cs typeface="+mn-lt"/>
              </a:rPr>
              <a:t>Operating System Support</a:t>
            </a:r>
            <a:endParaRPr lang="en-US" u="sng">
              <a:latin typeface="Poppins Light"/>
            </a:endParaRPr>
          </a:p>
          <a:p>
            <a:pPr marL="285750" indent="-285750">
              <a:buClr>
                <a:srgbClr val="000000"/>
              </a:buClr>
              <a:buFont typeface="Arial"/>
              <a:buChar char="•"/>
            </a:pPr>
            <a:r>
              <a:rPr lang="en-US" spc="-1">
                <a:solidFill>
                  <a:schemeClr val="accent3"/>
                </a:solidFill>
                <a:latin typeface="Poppins Light"/>
                <a:ea typeface="+mn-lt"/>
                <a:cs typeface="+mn-lt"/>
              </a:rPr>
              <a:t>Included:</a:t>
            </a:r>
            <a:r>
              <a:rPr lang="en-US" spc="-1">
                <a:latin typeface="Poppins Light"/>
                <a:ea typeface="+mn-lt"/>
                <a:cs typeface="+mn-lt"/>
              </a:rPr>
              <a:t> RHEL, CentOS (same versions as RHEL, not CentOS Stream), SLES</a:t>
            </a:r>
            <a:endParaRPr lang="en-US">
              <a:latin typeface="Poppins Light"/>
              <a:ea typeface="+mn-lt"/>
              <a:cs typeface="+mn-lt"/>
            </a:endParaRPr>
          </a:p>
          <a:p>
            <a:pPr marL="285750" indent="-285750">
              <a:buClr>
                <a:srgbClr val="000000"/>
              </a:buClr>
              <a:buFont typeface="Arial"/>
              <a:buChar char="•"/>
            </a:pPr>
            <a:r>
              <a:rPr lang="en-US" spc="-1">
                <a:latin typeface="Poppins Light"/>
                <a:ea typeface="+mn-lt"/>
                <a:cs typeface="+mn-lt"/>
              </a:rPr>
              <a:t>Upon request (ask PM): Oracle Linux, Scientific Linux</a:t>
            </a:r>
          </a:p>
          <a:p>
            <a:pPr marL="285750" indent="-285750">
              <a:buClr>
                <a:srgbClr val="000000"/>
              </a:buClr>
              <a:buFont typeface="Arial"/>
              <a:buChar char="•"/>
            </a:pPr>
            <a:endParaRPr lang="en-US" spc="-1">
              <a:latin typeface="Poppins Light"/>
              <a:ea typeface="+mn-lt"/>
              <a:cs typeface="+mn-lt"/>
            </a:endParaRPr>
          </a:p>
          <a:p>
            <a:pPr>
              <a:spcAft>
                <a:spcPts val="600"/>
              </a:spcAft>
              <a:buClr>
                <a:srgbClr val="000000"/>
              </a:buClr>
            </a:pPr>
            <a:r>
              <a:rPr lang="en-US" u="sng" spc="-1">
                <a:latin typeface="Poppins Light"/>
                <a:ea typeface="+mn-lt"/>
                <a:cs typeface="+mn-lt"/>
              </a:rPr>
              <a:t>Support details</a:t>
            </a:r>
          </a:p>
          <a:p>
            <a:pPr marL="285750" indent="-285750">
              <a:buClr>
                <a:srgbClr val="000000"/>
              </a:buClr>
              <a:buFont typeface="Arial"/>
              <a:buChar char="•"/>
            </a:pPr>
            <a:r>
              <a:rPr lang="en-US" spc="-1">
                <a:latin typeface="Poppins Light"/>
                <a:ea typeface="+mn-lt"/>
                <a:cs typeface="+mn-lt"/>
              </a:rPr>
              <a:t>RHEL/CentOS versions supported: 8, 7, 6 (Reactive LTSS), 5 (XLSS; upon request)</a:t>
            </a:r>
            <a:endParaRPr lang="en-US">
              <a:latin typeface="Poppins Light"/>
            </a:endParaRPr>
          </a:p>
          <a:p>
            <a:pPr marL="285750" indent="-285750">
              <a:buClr>
                <a:srgbClr val="000000"/>
              </a:buClr>
              <a:buFont typeface="Arial"/>
              <a:buChar char="•"/>
            </a:pPr>
            <a:r>
              <a:rPr lang="en-US" spc="-1">
                <a:latin typeface="Poppins Light"/>
                <a:ea typeface="+mn-lt"/>
                <a:cs typeface="+mn-lt"/>
              </a:rPr>
              <a:t>RHEL 9 is under investigation (when available; pending technical and legal feasibility)</a:t>
            </a:r>
            <a:endParaRPr lang="en-US">
              <a:latin typeface="Poppins Light"/>
            </a:endParaRPr>
          </a:p>
          <a:p>
            <a:pPr marL="285750" indent="-285750">
              <a:buClr>
                <a:srgbClr val="000000"/>
              </a:buClr>
              <a:buFont typeface="Arial"/>
              <a:buChar char="•"/>
            </a:pPr>
            <a:r>
              <a:rPr lang="en-US" spc="-1">
                <a:latin typeface="Poppins Light"/>
                <a:ea typeface="+mn-lt"/>
                <a:cs typeface="+mn-lt"/>
              </a:rPr>
              <a:t>RHEL extensions: High Availability, Resilient Storage and Load Balancer (covered with Liberty HA extension)</a:t>
            </a:r>
            <a:endParaRPr lang="en-US">
              <a:latin typeface="Poppins Light"/>
            </a:endParaRPr>
          </a:p>
          <a:p>
            <a:pPr marL="285750" indent="-285750">
              <a:buClr>
                <a:srgbClr val="000000"/>
              </a:buClr>
              <a:buFont typeface="Arial"/>
              <a:buChar char="•"/>
            </a:pPr>
            <a:r>
              <a:rPr lang="en-US" spc="-1">
                <a:latin typeface="Poppins Light"/>
                <a:ea typeface="+mn-lt"/>
                <a:cs typeface="+mn-lt"/>
              </a:rPr>
              <a:t>RHEL </a:t>
            </a:r>
            <a:r>
              <a:rPr lang="en-US" spc="-1" err="1">
                <a:latin typeface="Poppins Light"/>
                <a:ea typeface="+mn-lt"/>
                <a:cs typeface="+mn-lt"/>
              </a:rPr>
              <a:t>AppStreams</a:t>
            </a:r>
            <a:endParaRPr lang="en-US">
              <a:latin typeface="Poppins Light"/>
            </a:endParaRPr>
          </a:p>
          <a:p>
            <a:pPr marL="285750" indent="-285750">
              <a:buClr>
                <a:srgbClr val="000000"/>
              </a:buClr>
              <a:buFont typeface="Arial"/>
              <a:buChar char="•"/>
            </a:pPr>
            <a:r>
              <a:rPr lang="en-US" spc="-1">
                <a:latin typeface="Poppins Light"/>
                <a:ea typeface="+mn-lt"/>
                <a:cs typeface="+mn-lt"/>
              </a:rPr>
              <a:t>Support covers only the most recent minor release of each major supported version</a:t>
            </a:r>
          </a:p>
        </p:txBody>
      </p:sp>
    </p:spTree>
    <p:extLst>
      <p:ext uri="{BB962C8B-B14F-4D97-AF65-F5344CB8AC3E}">
        <p14:creationId xmlns:p14="http://schemas.microsoft.com/office/powerpoint/2010/main" val="1474429859"/>
      </p:ext>
    </p:extLst>
  </p:cSld>
  <p:clrMapOvr>
    <a:masterClrMapping/>
  </p:clrMapOvr>
  <p:extLst>
    <p:ext uri="{6950BFC3-D8DA-4A85-94F7-54DA5524770B}">
      <p188:commentRel xmlns:p188="http://schemas.microsoft.com/office/powerpoint/2018/8/main" r:id="rId2"/>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94CBA-904D-4500-9F38-E1E8B3DD1A40}"/>
              </a:ext>
            </a:extLst>
          </p:cNvPr>
          <p:cNvSpPr txBox="1">
            <a:spLocks/>
          </p:cNvSpPr>
          <p:nvPr/>
        </p:nvSpPr>
        <p:spPr>
          <a:xfrm>
            <a:off x="505322" y="383240"/>
            <a:ext cx="10972440" cy="701762"/>
          </a:xfrm>
          <a:prstGeom prst="rect">
            <a:avLst/>
          </a:prstGeom>
        </p:spPr>
        <p:txBody>
          <a:bodyPr/>
          <a:lstStyle>
            <a:lvl1pPr algn="l" defTabSz="914400" rtl="0" eaLnBrk="1" latinLnBrk="0" hangingPunct="1">
              <a:lnSpc>
                <a:spcPct val="90000"/>
              </a:lnSpc>
              <a:spcBef>
                <a:spcPct val="0"/>
              </a:spcBef>
              <a:buNone/>
              <a:defRPr sz="4000" b="0" i="0" kern="1200">
                <a:solidFill>
                  <a:schemeClr val="tx2"/>
                </a:solidFill>
                <a:latin typeface="Work Sans Medium" pitchFamily="2" charset="77"/>
                <a:ea typeface="+mj-ea"/>
                <a:cs typeface="+mj-cs"/>
              </a:defRPr>
            </a:lvl1pPr>
          </a:lstStyle>
          <a:p>
            <a:r>
              <a:rPr lang="en-US" sz="3200">
                <a:latin typeface="Poppins Light"/>
              </a:rPr>
              <a:t>What SUSE Liberty Linux Doesn't Support</a:t>
            </a:r>
          </a:p>
        </p:txBody>
      </p:sp>
      <p:graphicFrame>
        <p:nvGraphicFramePr>
          <p:cNvPr id="7" name="Table 8">
            <a:extLst>
              <a:ext uri="{FF2B5EF4-FFF2-40B4-BE49-F238E27FC236}">
                <a16:creationId xmlns:a16="http://schemas.microsoft.com/office/drawing/2014/main" id="{9C4726ED-14B2-40DA-BA4B-261C17B2FF2B}"/>
              </a:ext>
            </a:extLst>
          </p:cNvPr>
          <p:cNvGraphicFramePr>
            <a:graphicFrameLocks noGrp="1"/>
          </p:cNvGraphicFramePr>
          <p:nvPr>
            <p:extLst>
              <p:ext uri="{D42A27DB-BD31-4B8C-83A1-F6EECF244321}">
                <p14:modId xmlns:p14="http://schemas.microsoft.com/office/powerpoint/2010/main" val="3323508300"/>
              </p:ext>
            </p:extLst>
          </p:nvPr>
        </p:nvGraphicFramePr>
        <p:xfrm>
          <a:off x="507600" y="938084"/>
          <a:ext cx="11176799" cy="4715025"/>
        </p:xfrm>
        <a:graphic>
          <a:graphicData uri="http://schemas.openxmlformats.org/drawingml/2006/table">
            <a:tbl>
              <a:tblPr firstRow="1" bandRow="1">
                <a:tableStyleId>{EB344D84-9AFB-497E-A393-DC336BA19D2E}</a:tableStyleId>
              </a:tblPr>
              <a:tblGrid>
                <a:gridCol w="2757340">
                  <a:extLst>
                    <a:ext uri="{9D8B030D-6E8A-4147-A177-3AD203B41FA5}">
                      <a16:colId xmlns:a16="http://schemas.microsoft.com/office/drawing/2014/main" val="1290579616"/>
                    </a:ext>
                  </a:extLst>
                </a:gridCol>
                <a:gridCol w="8419459">
                  <a:extLst>
                    <a:ext uri="{9D8B030D-6E8A-4147-A177-3AD203B41FA5}">
                      <a16:colId xmlns:a16="http://schemas.microsoft.com/office/drawing/2014/main" val="1314319614"/>
                    </a:ext>
                  </a:extLst>
                </a:gridCol>
              </a:tblGrid>
              <a:tr h="318165">
                <a:tc>
                  <a:txBody>
                    <a:bodyPr/>
                    <a:lstStyle/>
                    <a:p>
                      <a:r>
                        <a:rPr lang="en-US" sz="1600"/>
                        <a:t>Not included item</a:t>
                      </a:r>
                    </a:p>
                  </a:txBody>
                  <a:tcPr/>
                </a:tc>
                <a:tc>
                  <a:txBody>
                    <a:bodyPr/>
                    <a:lstStyle/>
                    <a:p>
                      <a:r>
                        <a:rPr lang="en-US" sz="1600"/>
                        <a:t>Description</a:t>
                      </a:r>
                    </a:p>
                  </a:txBody>
                  <a:tcPr/>
                </a:tc>
                <a:extLst>
                  <a:ext uri="{0D108BD9-81ED-4DB2-BD59-A6C34878D82A}">
                    <a16:rowId xmlns:a16="http://schemas.microsoft.com/office/drawing/2014/main" val="1491483722"/>
                  </a:ext>
                </a:extLst>
              </a:tr>
              <a:tr h="318165">
                <a:tc>
                  <a:txBody>
                    <a:bodyPr/>
                    <a:lstStyle/>
                    <a:p>
                      <a:r>
                        <a:rPr lang="en-US" sz="1400" b="0"/>
                        <a:t>NO legal advice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a:t>SUSE </a:t>
                      </a:r>
                      <a:r>
                        <a:rPr lang="en-US" sz="1100" b="1"/>
                        <a:t>does not provide legal representation or guidance for RHEL related agreements.</a:t>
                      </a:r>
                      <a:endParaRPr lang="es-ES" sz="1100" b="1"/>
                    </a:p>
                  </a:txBody>
                  <a:tcPr/>
                </a:tc>
                <a:extLst>
                  <a:ext uri="{0D108BD9-81ED-4DB2-BD59-A6C34878D82A}">
                    <a16:rowId xmlns:a16="http://schemas.microsoft.com/office/drawing/2014/main" val="1746781096"/>
                  </a:ext>
                </a:extLst>
              </a:tr>
              <a:tr h="318165">
                <a:tc>
                  <a:txBody>
                    <a:bodyPr/>
                    <a:lstStyle/>
                    <a:p>
                      <a:r>
                        <a:rPr lang="en-US" sz="1400"/>
                        <a:t>SUSE Manager</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100" b="0"/>
                        <a:t>SUSE Manager </a:t>
                      </a:r>
                      <a:r>
                        <a:rPr lang="en-US" sz="1100"/>
                        <a:t>is NOT included in SUSE Liberty Linux. Customer can choose to use SUSE Manager to manage multiple Linux distros.</a:t>
                      </a:r>
                    </a:p>
                  </a:txBody>
                  <a:tcPr/>
                </a:tc>
                <a:extLst>
                  <a:ext uri="{0D108BD9-81ED-4DB2-BD59-A6C34878D82A}">
                    <a16:rowId xmlns:a16="http://schemas.microsoft.com/office/drawing/2014/main" val="202876297"/>
                  </a:ext>
                </a:extLst>
              </a:tr>
              <a:tr h="543398">
                <a:tc>
                  <a:txBody>
                    <a:bodyPr/>
                    <a:lstStyle/>
                    <a:p>
                      <a:r>
                        <a:rPr lang="en-US" sz="1400"/>
                        <a:t>Ubuntu and </a:t>
                      </a:r>
                      <a:r>
                        <a:rPr lang="en-US" sz="1400" strike="noStrike"/>
                        <a:t>other Linux distributions</a:t>
                      </a:r>
                      <a:endParaRPr lang="en-US" sz="1400" strike="sngStrike"/>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100" b="0"/>
                        <a:t>Alma Linux, Rocky Linux, Ubuntu, CentOS Stream, openSUSE and other Linux distributions are not covered</a:t>
                      </a:r>
                    </a:p>
                    <a:p>
                      <a:pPr marL="0" marR="0" lvl="0" indent="0" algn="l" rtl="0" eaLnBrk="1" fontAlgn="auto" latinLnBrk="0" hangingPunct="1">
                        <a:lnSpc>
                          <a:spcPct val="100000"/>
                        </a:lnSpc>
                        <a:spcBef>
                          <a:spcPts val="0"/>
                        </a:spcBef>
                        <a:spcAft>
                          <a:spcPts val="0"/>
                        </a:spcAft>
                        <a:buClrTx/>
                        <a:buSzTx/>
                        <a:buFontTx/>
                        <a:buNone/>
                      </a:pPr>
                      <a:r>
                        <a:rPr lang="en-US" sz="1100" strike="noStrike"/>
                        <a:t>If the Linux OS is based on CentOS then contact the Product Manager with business case and more details.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a:t>However, </a:t>
                      </a:r>
                      <a:r>
                        <a:rPr lang="en-US" sz="1100" b="1"/>
                        <a:t>SUSE Manager can manage several </a:t>
                      </a:r>
                      <a:r>
                        <a:rPr lang="es-ES" sz="1100" b="1"/>
                        <a:t>Linux distros</a:t>
                      </a:r>
                      <a:r>
                        <a:rPr lang="es-ES" sz="1100"/>
                        <a:t> — RHEL, CentOS, Ubuntu, Debian, </a:t>
                      </a:r>
                      <a:r>
                        <a:rPr lang="es-ES" sz="1100" err="1"/>
                        <a:t>etc</a:t>
                      </a:r>
                      <a:endParaRPr lang="es-ES" sz="1100"/>
                    </a:p>
                  </a:txBody>
                  <a:tcPr/>
                </a:tc>
                <a:extLst>
                  <a:ext uri="{0D108BD9-81ED-4DB2-BD59-A6C34878D82A}">
                    <a16:rowId xmlns:a16="http://schemas.microsoft.com/office/drawing/2014/main" val="4000530630"/>
                  </a:ext>
                </a:extLst>
              </a:tr>
              <a:tr h="1616261">
                <a:tc>
                  <a:txBody>
                    <a:bodyPr/>
                    <a:lstStyle/>
                    <a:p>
                      <a:r>
                        <a:rPr lang="es-ES" sz="1400"/>
                        <a:t>Following RHEL </a:t>
                      </a:r>
                      <a:r>
                        <a:rPr lang="es-ES" sz="1400" err="1"/>
                        <a:t>components</a:t>
                      </a:r>
                      <a:r>
                        <a:rPr lang="es-ES" sz="1400"/>
                        <a:t> are </a:t>
                      </a:r>
                      <a:r>
                        <a:rPr lang="es-ES" sz="1400" b="1"/>
                        <a:t>NOT</a:t>
                      </a:r>
                      <a:r>
                        <a:rPr lang="es-ES" sz="1400"/>
                        <a:t> </a:t>
                      </a:r>
                      <a:r>
                        <a:rPr lang="es-ES" sz="1400" err="1"/>
                        <a:t>supported</a:t>
                      </a:r>
                      <a:endParaRPr lang="en-US" sz="1400"/>
                    </a:p>
                  </a:txBody>
                  <a:tcPr/>
                </a:tc>
                <a:tc>
                  <a:txBody>
                    <a:bodyPr/>
                    <a:lstStyle/>
                    <a:p>
                      <a:pPr marL="285750" lvl="0" indent="-285750">
                        <a:buFont typeface="Arial" panose="020B0604020202020204" pitchFamily="34" charset="0"/>
                        <a:buChar char="•"/>
                      </a:pPr>
                      <a:r>
                        <a:rPr lang="es-ES" sz="1100"/>
                        <a:t>RHEL 3, 4 – RHEL 5 and RHEL 6 are possible bundled with LTSS</a:t>
                      </a:r>
                      <a:endParaRPr lang="en-US"/>
                    </a:p>
                    <a:p>
                      <a:pPr marL="285750" lvl="0" indent="-285750">
                        <a:buFont typeface="Arial" panose="020B0604020202020204" pitchFamily="34" charset="0"/>
                        <a:buChar char="•"/>
                      </a:pPr>
                      <a:r>
                        <a:rPr lang="es-ES" sz="1100"/>
                        <a:t>Red Hat Virtualization (RHEV) (KVM is covered as a part of RHEL)</a:t>
                      </a:r>
                      <a:endParaRPr lang="en-US"/>
                    </a:p>
                    <a:p>
                      <a:pPr marL="285750" lvl="0" indent="-285750">
                        <a:buFont typeface="Arial" panose="020B0604020202020204" pitchFamily="34" charset="0"/>
                        <a:buChar char="•"/>
                      </a:pPr>
                      <a:r>
                        <a:rPr lang="es-ES" sz="1100"/>
                        <a:t>Red Hat Network Satellite (SUSE Manager could be used instead), </a:t>
                      </a:r>
                      <a:r>
                        <a:rPr lang="es-ES" sz="1100" b="0" i="0" u="none" strike="noStrike" noProof="0">
                          <a:latin typeface="Poppins Light"/>
                        </a:rPr>
                        <a:t>Red Hat Insights</a:t>
                      </a:r>
                    </a:p>
                    <a:p>
                      <a:pPr marL="285750" lvl="0" indent="-285750">
                        <a:buFont typeface="Arial" panose="020B0604020202020204" pitchFamily="34" charset="0"/>
                        <a:buChar char="•"/>
                      </a:pPr>
                      <a:r>
                        <a:rPr lang="es-ES" sz="1100"/>
                        <a:t>Extended Update Support for older minor releases</a:t>
                      </a:r>
                      <a:endParaRPr lang="es-ES" sz="1100" strike="sngStrike">
                        <a:highlight>
                          <a:srgbClr val="FFFF00"/>
                        </a:highlight>
                      </a:endParaRPr>
                    </a:p>
                    <a:p>
                      <a:pPr marL="285750" lvl="0" indent="-285750">
                        <a:buFont typeface="Arial" panose="020B0604020202020204" pitchFamily="34" charset="0"/>
                        <a:buChar char="•"/>
                      </a:pPr>
                      <a:r>
                        <a:rPr lang="es-ES" sz="1100"/>
                        <a:t>RHEL add-ons, besides High Availability, Resilient Storage and Load Balancer (use SUSE Liberty HA Extension for those)</a:t>
                      </a:r>
                    </a:p>
                    <a:p>
                      <a:pPr marL="285750" lvl="0" indent="-285750">
                        <a:buFont typeface="Arial" panose="020B0604020202020204" pitchFamily="34" charset="0"/>
                        <a:buChar char="•"/>
                      </a:pPr>
                      <a:r>
                        <a:rPr lang="es-ES" sz="1100"/>
                        <a:t>Separate CentOS update channels (same packages as RHEL)</a:t>
                      </a:r>
                    </a:p>
                    <a:p>
                      <a:pPr marL="285750" lvl="0" indent="-285750">
                        <a:buFont typeface="Arial" panose="020B0604020202020204" pitchFamily="34" charset="0"/>
                        <a:buChar char="•"/>
                      </a:pPr>
                      <a:r>
                        <a:rPr lang="es-ES" sz="1100"/>
                        <a:t>Knowledge Base, Documentation</a:t>
                      </a:r>
                    </a:p>
                    <a:p>
                      <a:pPr marL="285750" lvl="0" indent="-285750">
                        <a:buFont typeface="Arial" panose="020B0604020202020204" pitchFamily="34" charset="0"/>
                        <a:buChar char="•"/>
                      </a:pPr>
                      <a:r>
                        <a:rPr lang="es-ES" sz="1100"/>
                        <a:t>Additional repositories (Optional, Supplementary, </a:t>
                      </a:r>
                      <a:r>
                        <a:rPr lang="es-ES" sz="1100">
                          <a:solidFill>
                            <a:schemeClr val="tx1"/>
                          </a:solidFill>
                        </a:rPr>
                        <a:t>EPEL - Extra Packages for Enterprise Linux</a:t>
                      </a:r>
                      <a:r>
                        <a:rPr lang="es-ES" sz="1100"/>
                        <a:t>)</a:t>
                      </a:r>
                    </a:p>
                    <a:p>
                      <a:pPr marL="285750" lvl="0" indent="-285750" algn="l" defTabSz="914400" rtl="0" eaLnBrk="1" latinLnBrk="0" hangingPunct="1">
                        <a:buFont typeface="Arial" panose="020B0604020202020204" pitchFamily="34" charset="0"/>
                        <a:buChar char="•"/>
                      </a:pPr>
                      <a:r>
                        <a:rPr lang="es-ES" sz="1100" kern="1200" noProof="0">
                          <a:solidFill>
                            <a:schemeClr val="dk1"/>
                          </a:solidFill>
                          <a:latin typeface="+mn-lt"/>
                          <a:ea typeface="+mn-ea"/>
                          <a:cs typeface="+mn-cs"/>
                        </a:rPr>
                        <a:t>RHEL Desktop, RHEL Workstation (under review)</a:t>
                      </a:r>
                      <a:endParaRPr lang="es-ES" sz="1100" kern="1200">
                        <a:solidFill>
                          <a:schemeClr val="dk1"/>
                        </a:solidFill>
                        <a:latin typeface="+mn-lt"/>
                        <a:ea typeface="+mn-ea"/>
                        <a:cs typeface="+mn-cs"/>
                      </a:endParaRPr>
                    </a:p>
                  </a:txBody>
                  <a:tcPr/>
                </a:tc>
                <a:extLst>
                  <a:ext uri="{0D108BD9-81ED-4DB2-BD59-A6C34878D82A}">
                    <a16:rowId xmlns:a16="http://schemas.microsoft.com/office/drawing/2014/main" val="245217532"/>
                  </a:ext>
                </a:extLst>
              </a:tr>
              <a:tr h="318165">
                <a:tc>
                  <a:txBody>
                    <a:bodyPr/>
                    <a:lstStyle/>
                    <a:p>
                      <a:r>
                        <a:rPr lang="en-US" sz="1400"/>
                        <a:t>JBoss, Ansible, OpenShift etc.</a:t>
                      </a:r>
                    </a:p>
                  </a:txBody>
                  <a:tcPr/>
                </a:tc>
                <a:tc>
                  <a:txBody>
                    <a:bodyPr/>
                    <a:lstStyle/>
                    <a:p>
                      <a:pPr marL="0" lvl="0" indent="0">
                        <a:buFont typeface="Arial" panose="020B0604020202020204" pitchFamily="34" charset="0"/>
                        <a:buNone/>
                      </a:pPr>
                      <a:r>
                        <a:rPr lang="es-ES" sz="1050" strike="noStrike" err="1"/>
                        <a:t>Reach</a:t>
                      </a:r>
                      <a:r>
                        <a:rPr lang="es-ES" sz="1050" strike="noStrike"/>
                        <a:t> </a:t>
                      </a:r>
                      <a:r>
                        <a:rPr lang="es-ES" sz="1050" strike="noStrike" err="1"/>
                        <a:t>out</a:t>
                      </a:r>
                      <a:r>
                        <a:rPr lang="es-ES" sz="1050" strike="noStrike"/>
                        <a:t> </a:t>
                      </a:r>
                      <a:r>
                        <a:rPr lang="es-ES" sz="1050" strike="noStrike" err="1"/>
                        <a:t>to</a:t>
                      </a:r>
                      <a:r>
                        <a:rPr lang="es-ES" sz="1050" strike="noStrike"/>
                        <a:t> local </a:t>
                      </a:r>
                      <a:r>
                        <a:rPr lang="es-ES" sz="1050" strike="noStrike" err="1"/>
                        <a:t>pre-sales</a:t>
                      </a:r>
                      <a:r>
                        <a:rPr lang="es-ES" sz="1050" strike="noStrike"/>
                        <a:t> and </a:t>
                      </a:r>
                      <a:r>
                        <a:rPr lang="es-ES" sz="1050" strike="noStrike" err="1"/>
                        <a:t>consulting</a:t>
                      </a:r>
                      <a:r>
                        <a:rPr lang="es-ES" sz="1050" strike="noStrike"/>
                        <a:t> </a:t>
                      </a:r>
                      <a:r>
                        <a:rPr lang="es-ES" sz="1050" strike="noStrike" err="1"/>
                        <a:t>services</a:t>
                      </a:r>
                      <a:r>
                        <a:rPr lang="es-ES" sz="1050" strike="noStrike"/>
                        <a:t> </a:t>
                      </a:r>
                      <a:r>
                        <a:rPr lang="es-ES" sz="1050" strike="noStrike" err="1"/>
                        <a:t>team</a:t>
                      </a:r>
                      <a:r>
                        <a:rPr lang="es-ES" sz="1050" strike="noStrike"/>
                        <a:t> </a:t>
                      </a:r>
                      <a:r>
                        <a:rPr lang="es-ES" sz="1050" strike="noStrike" err="1"/>
                        <a:t>for</a:t>
                      </a:r>
                      <a:r>
                        <a:rPr lang="es-ES" sz="1050" strike="noStrike"/>
                        <a:t> </a:t>
                      </a:r>
                      <a:r>
                        <a:rPr lang="es-ES" sz="1050" strike="noStrike" err="1"/>
                        <a:t>migration</a:t>
                      </a:r>
                      <a:r>
                        <a:rPr lang="es-ES" sz="1050" strike="noStrike"/>
                        <a:t> </a:t>
                      </a:r>
                      <a:r>
                        <a:rPr lang="es-ES" sz="1050" strike="noStrike" err="1"/>
                        <a:t>of</a:t>
                      </a:r>
                      <a:r>
                        <a:rPr lang="es-ES" sz="1050" strike="noStrike"/>
                        <a:t> non-Linux </a:t>
                      </a:r>
                      <a:r>
                        <a:rPr lang="es-ES" sz="1050" strike="noStrike" err="1"/>
                        <a:t>components</a:t>
                      </a:r>
                    </a:p>
                  </a:txBody>
                  <a:tcPr/>
                </a:tc>
                <a:extLst>
                  <a:ext uri="{0D108BD9-81ED-4DB2-BD59-A6C34878D82A}">
                    <a16:rowId xmlns:a16="http://schemas.microsoft.com/office/drawing/2014/main" val="3521789253"/>
                  </a:ext>
                </a:extLst>
              </a:tr>
              <a:tr h="3181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a:t>RHEL </a:t>
                      </a:r>
                      <a:r>
                        <a:rPr lang="es-ES" sz="1400" err="1"/>
                        <a:t>for</a:t>
                      </a:r>
                      <a:r>
                        <a:rPr lang="es-ES" sz="1400"/>
                        <a:t> SAP</a:t>
                      </a:r>
                      <a:endParaRPr lang="en-US" sz="1400"/>
                    </a:p>
                  </a:txBody>
                  <a:tcPr/>
                </a:tc>
                <a:tc>
                  <a:txBody>
                    <a:bodyPr/>
                    <a:lstStyle/>
                    <a:p>
                      <a:pPr marL="0" lvl="0" indent="0">
                        <a:buFont typeface="Arial" panose="020B0604020202020204" pitchFamily="34" charset="0"/>
                        <a:buNone/>
                      </a:pPr>
                      <a:r>
                        <a:rPr lang="es-ES" sz="1050" strike="noStrike"/>
                        <a:t>RHEL for SAP is not supported. However, </a:t>
                      </a:r>
                      <a:r>
                        <a:rPr lang="en-GB" sz="1050" strike="noStrike"/>
                        <a:t>running SAP on RHEL supported by SUSE is supported for up to 6 months by SAP</a:t>
                      </a:r>
                      <a:endParaRPr lang="es-ES" sz="1050" strike="noStrike"/>
                    </a:p>
                  </a:txBody>
                  <a:tcPr/>
                </a:tc>
                <a:extLst>
                  <a:ext uri="{0D108BD9-81ED-4DB2-BD59-A6C34878D82A}">
                    <a16:rowId xmlns:a16="http://schemas.microsoft.com/office/drawing/2014/main" val="347487310"/>
                  </a:ext>
                </a:extLst>
              </a:tr>
              <a:tr h="3181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strike="noStrike"/>
                        <a:t>IBM Z, IBM POWER, </a:t>
                      </a:r>
                      <a:r>
                        <a:rPr lang="es-ES" sz="1400" strike="noStrike" err="1"/>
                        <a:t>Arm</a:t>
                      </a:r>
                      <a:endParaRPr lang="en-US" sz="1400"/>
                    </a:p>
                  </a:txBody>
                  <a:tcPr/>
                </a:tc>
                <a:tc>
                  <a:txBody>
                    <a:bodyPr/>
                    <a:lstStyle/>
                    <a:p>
                      <a:pPr marL="0" lvl="0" indent="0">
                        <a:buFont typeface="Arial" panose="020B0604020202020204" pitchFamily="34" charset="0"/>
                        <a:buNone/>
                      </a:pPr>
                      <a:r>
                        <a:rPr lang="es-ES" sz="1050" strike="noStrike" err="1"/>
                        <a:t>Only</a:t>
                      </a:r>
                      <a:r>
                        <a:rPr lang="es-ES" sz="1050" strike="noStrike"/>
                        <a:t> x86_64 </a:t>
                      </a:r>
                      <a:r>
                        <a:rPr lang="es-ES" sz="1050" strike="noStrike" err="1"/>
                        <a:t>is</a:t>
                      </a:r>
                      <a:r>
                        <a:rPr lang="es-ES" sz="1050" strike="noStrike"/>
                        <a:t> </a:t>
                      </a:r>
                      <a:r>
                        <a:rPr lang="es-ES" sz="1050" strike="noStrike" err="1"/>
                        <a:t>supported</a:t>
                      </a:r>
                      <a:r>
                        <a:rPr lang="es-ES" sz="1050" strike="noStrike"/>
                        <a:t>. </a:t>
                      </a:r>
                      <a:r>
                        <a:rPr lang="es-ES" sz="1050" strike="noStrike" err="1"/>
                        <a:t>Other</a:t>
                      </a:r>
                      <a:r>
                        <a:rPr lang="es-ES" sz="1050" strike="noStrike"/>
                        <a:t> </a:t>
                      </a:r>
                      <a:r>
                        <a:rPr lang="es-ES" sz="1050" strike="noStrike" err="1"/>
                        <a:t>platforms</a:t>
                      </a:r>
                      <a:r>
                        <a:rPr lang="es-ES" sz="1050" strike="noStrike"/>
                        <a:t>, </a:t>
                      </a:r>
                      <a:r>
                        <a:rPr lang="es-ES" sz="1050" strike="noStrike" err="1"/>
                        <a:t>such</a:t>
                      </a:r>
                      <a:r>
                        <a:rPr lang="es-ES" sz="1050" strike="noStrike"/>
                        <a:t> as IBM Z, </a:t>
                      </a:r>
                      <a:r>
                        <a:rPr lang="es-ES" sz="1050" strike="noStrike" err="1"/>
                        <a:t>Power</a:t>
                      </a:r>
                      <a:r>
                        <a:rPr lang="es-ES" sz="1050" strike="noStrike"/>
                        <a:t>, </a:t>
                      </a:r>
                      <a:r>
                        <a:rPr lang="es-ES" sz="1050" strike="noStrike" err="1"/>
                        <a:t>Arm</a:t>
                      </a:r>
                      <a:r>
                        <a:rPr lang="es-ES" sz="1050" strike="noStrike"/>
                        <a:t> are </a:t>
                      </a:r>
                      <a:r>
                        <a:rPr lang="es-ES" sz="1050" strike="noStrike" err="1"/>
                        <a:t>not</a:t>
                      </a:r>
                      <a:r>
                        <a:rPr lang="es-ES" sz="1050" strike="noStrike"/>
                        <a:t> </a:t>
                      </a:r>
                      <a:r>
                        <a:rPr lang="es-ES" sz="1050" strike="noStrike" err="1"/>
                        <a:t>supported</a:t>
                      </a:r>
                    </a:p>
                  </a:txBody>
                  <a:tcPr/>
                </a:tc>
                <a:extLst>
                  <a:ext uri="{0D108BD9-81ED-4DB2-BD59-A6C34878D82A}">
                    <a16:rowId xmlns:a16="http://schemas.microsoft.com/office/drawing/2014/main" val="943804196"/>
                  </a:ext>
                </a:extLst>
              </a:tr>
              <a:tr h="318165">
                <a:tc>
                  <a:txBody>
                    <a:bodyPr/>
                    <a:lstStyle/>
                    <a:p>
                      <a:pPr marL="0" marR="0" lvl="0" indent="0" algn="l" rtl="0" eaLnBrk="1" fontAlgn="auto" latinLnBrk="0" hangingPunct="1">
                        <a:lnSpc>
                          <a:spcPct val="100000"/>
                        </a:lnSpc>
                        <a:spcBef>
                          <a:spcPts val="0"/>
                        </a:spcBef>
                        <a:spcAft>
                          <a:spcPts val="0"/>
                        </a:spcAft>
                        <a:buClrTx/>
                        <a:buSzTx/>
                        <a:buFontTx/>
                        <a:buNone/>
                      </a:pPr>
                      <a:r>
                        <a:rPr lang="en-US" sz="1400"/>
                        <a:t>RHEL on Azure or CSPs </a:t>
                      </a:r>
                    </a:p>
                  </a:txBody>
                  <a:tcPr/>
                </a:tc>
                <a:tc>
                  <a:txBody>
                    <a:bodyPr/>
                    <a:lstStyle/>
                    <a:p>
                      <a:pPr marL="0" lvl="0" indent="0">
                        <a:buFont typeface="Arial" panose="020B0604020202020204" pitchFamily="34" charset="0"/>
                        <a:buNone/>
                      </a:pPr>
                      <a:r>
                        <a:rPr lang="es-ES" sz="1050" strike="noStrike" err="1"/>
                        <a:t>Only</a:t>
                      </a:r>
                      <a:r>
                        <a:rPr lang="es-ES" sz="1050" strike="noStrike"/>
                        <a:t> </a:t>
                      </a:r>
                      <a:r>
                        <a:rPr lang="es-ES" sz="1050" strike="noStrike" err="1"/>
                        <a:t>on-prem</a:t>
                      </a:r>
                      <a:r>
                        <a:rPr lang="es-ES" sz="1050" strike="noStrike"/>
                        <a:t> RHEL </a:t>
                      </a:r>
                      <a:r>
                        <a:rPr lang="es-ES" sz="1050" strike="noStrike" err="1"/>
                        <a:t>instances</a:t>
                      </a:r>
                      <a:r>
                        <a:rPr lang="es-ES" sz="1050" strike="noStrike"/>
                        <a:t> are </a:t>
                      </a:r>
                      <a:r>
                        <a:rPr lang="es-ES" sz="1050" strike="noStrike" err="1"/>
                        <a:t>supported</a:t>
                      </a:r>
                      <a:r>
                        <a:rPr lang="es-ES" sz="1050" strike="noStrike"/>
                        <a:t>. BYOS (</a:t>
                      </a:r>
                      <a:r>
                        <a:rPr lang="es-ES" sz="1050" strike="noStrike" err="1"/>
                        <a:t>Bring</a:t>
                      </a:r>
                      <a:r>
                        <a:rPr lang="es-ES" sz="1050" strike="noStrike"/>
                        <a:t> </a:t>
                      </a:r>
                      <a:r>
                        <a:rPr lang="es-ES" sz="1050" strike="noStrike" err="1"/>
                        <a:t>your</a:t>
                      </a:r>
                      <a:r>
                        <a:rPr lang="es-ES" sz="1050" strike="noStrike"/>
                        <a:t> </a:t>
                      </a:r>
                      <a:r>
                        <a:rPr lang="es-ES" sz="1050" strike="noStrike" err="1"/>
                        <a:t>own</a:t>
                      </a:r>
                      <a:r>
                        <a:rPr lang="es-ES" sz="1050" strike="noStrike"/>
                        <a:t> </a:t>
                      </a:r>
                      <a:r>
                        <a:rPr lang="es-ES" sz="1050" strike="noStrike" err="1"/>
                        <a:t>subscription</a:t>
                      </a:r>
                      <a:r>
                        <a:rPr lang="es-ES" sz="1050" strike="noStrike"/>
                        <a:t>) </a:t>
                      </a:r>
                      <a:r>
                        <a:rPr lang="es-ES" sz="1050" strike="noStrike" err="1"/>
                        <a:t>for</a:t>
                      </a:r>
                      <a:r>
                        <a:rPr lang="es-ES" sz="1050" strike="noStrike"/>
                        <a:t> SLES </a:t>
                      </a:r>
                      <a:r>
                        <a:rPr lang="es-ES" sz="1050" strike="noStrike" err="1"/>
                        <a:t>is</a:t>
                      </a:r>
                      <a:r>
                        <a:rPr lang="es-ES" sz="1050" strike="noStrike"/>
                        <a:t> </a:t>
                      </a:r>
                      <a:r>
                        <a:rPr lang="es-ES" sz="1050" strike="noStrike" err="1"/>
                        <a:t>supported</a:t>
                      </a:r>
                    </a:p>
                  </a:txBody>
                  <a:tcPr/>
                </a:tc>
                <a:extLst>
                  <a:ext uri="{0D108BD9-81ED-4DB2-BD59-A6C34878D82A}">
                    <a16:rowId xmlns:a16="http://schemas.microsoft.com/office/drawing/2014/main" val="1999859533"/>
                  </a:ext>
                </a:extLst>
              </a:tr>
            </a:tbl>
          </a:graphicData>
        </a:graphic>
      </p:graphicFrame>
    </p:spTree>
    <p:extLst>
      <p:ext uri="{BB962C8B-B14F-4D97-AF65-F5344CB8AC3E}">
        <p14:creationId xmlns:p14="http://schemas.microsoft.com/office/powerpoint/2010/main" val="955147213"/>
      </p:ext>
    </p:extLst>
  </p:cSld>
  <p:clrMapOvr>
    <a:masterClrMapping/>
  </p:clrMapOvr>
  <p:extLst>
    <p:ext uri="{6950BFC3-D8DA-4A85-94F7-54DA5524770B}">
      <p188:commentRel xmlns:p188="http://schemas.microsoft.com/office/powerpoint/2018/8/main" r:id="rId2"/>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731839" y="2926708"/>
            <a:ext cx="5364162" cy="447302"/>
          </a:xfrm>
        </p:spPr>
        <p:txBody>
          <a:bodyPr/>
          <a:lstStyle/>
          <a:p>
            <a:r>
              <a:rPr lang="en-AU" dirty="0">
                <a:latin typeface="Poppins Medium"/>
                <a:cs typeface="Poppins Medium"/>
              </a:rPr>
              <a:t>SUSE Rancher</a:t>
            </a:r>
            <a:endParaRPr lang="en-US" dirty="0"/>
          </a:p>
        </p:txBody>
      </p:sp>
      <p:pic>
        <p:nvPicPr>
          <p:cNvPr id="16" name="Picture Placeholder 15" descr="A picture containing blur&#10;&#10;Description automatically generated">
            <a:extLst>
              <a:ext uri="{FF2B5EF4-FFF2-40B4-BE49-F238E27FC236}">
                <a16:creationId xmlns:a16="http://schemas.microsoft.com/office/drawing/2014/main" id="{30921F18-D466-3748-BCBD-932878FD2691}"/>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t="28672" b="28672"/>
          <a:stretch>
            <a:fillRect/>
          </a:stretch>
        </p:blipFill>
        <p:spPr>
          <a:xfrm flipH="1">
            <a:off x="0" y="3968749"/>
            <a:ext cx="12193076" cy="2889504"/>
          </a:xfrm>
        </p:spPr>
      </p:pic>
      <p:sp>
        <p:nvSpPr>
          <p:cNvPr id="2" name="TextBox 1">
            <a:extLst>
              <a:ext uri="{FF2B5EF4-FFF2-40B4-BE49-F238E27FC236}">
                <a16:creationId xmlns:a16="http://schemas.microsoft.com/office/drawing/2014/main" id="{632552AC-033B-4EA3-B6A9-A141D2A3ECB7}"/>
              </a:ext>
            </a:extLst>
          </p:cNvPr>
          <p:cNvSpPr txBox="1"/>
          <p:nvPr/>
        </p:nvSpPr>
        <p:spPr>
          <a:xfrm>
            <a:off x="691793" y="4099389"/>
            <a:ext cx="3736368"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ECF0F1"/>
                </a:solidFill>
              </a:rPr>
              <a:t>Industry’s only platform to manage all Kubernetes distributions </a:t>
            </a:r>
            <a:r>
              <a:rPr lang="en-US">
                <a:cs typeface="Poppins Light"/>
              </a:rPr>
              <a:t>​</a:t>
            </a:r>
            <a:endParaRPr lang="en-US"/>
          </a:p>
        </p:txBody>
      </p:sp>
    </p:spTree>
    <p:extLst>
      <p:ext uri="{BB962C8B-B14F-4D97-AF65-F5344CB8AC3E}">
        <p14:creationId xmlns:p14="http://schemas.microsoft.com/office/powerpoint/2010/main" val="2654961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85F5405-6891-4F74-AADC-3C5F0D2F3082}"/>
              </a:ext>
            </a:extLst>
          </p:cNvPr>
          <p:cNvSpPr>
            <a:spLocks noGrp="1"/>
          </p:cNvSpPr>
          <p:nvPr>
            <p:ph type="title"/>
          </p:nvPr>
        </p:nvSpPr>
        <p:spPr/>
        <p:txBody>
          <a:bodyPr/>
          <a:lstStyle/>
          <a:p>
            <a:r>
              <a:rPr lang="en-US" sz="3200">
                <a:latin typeface="+mj-lt"/>
                <a:cs typeface="Poppins" pitchFamily="2" charset="77"/>
              </a:rPr>
              <a:t>Our Unique Approach</a:t>
            </a:r>
            <a:endParaRPr lang="en-GB"/>
          </a:p>
        </p:txBody>
      </p:sp>
      <p:grpSp>
        <p:nvGrpSpPr>
          <p:cNvPr id="27" name="Group 26">
            <a:extLst>
              <a:ext uri="{FF2B5EF4-FFF2-40B4-BE49-F238E27FC236}">
                <a16:creationId xmlns:a16="http://schemas.microsoft.com/office/drawing/2014/main" id="{9761EE66-F9DA-4F98-8A54-F7691AD8E4DF}"/>
              </a:ext>
            </a:extLst>
          </p:cNvPr>
          <p:cNvGrpSpPr/>
          <p:nvPr/>
        </p:nvGrpSpPr>
        <p:grpSpPr>
          <a:xfrm>
            <a:off x="3508596" y="1808163"/>
            <a:ext cx="2398050" cy="3565525"/>
            <a:chOff x="3508596" y="1808163"/>
            <a:chExt cx="2398050" cy="3565525"/>
          </a:xfrm>
        </p:grpSpPr>
        <p:sp>
          <p:nvSpPr>
            <p:cNvPr id="11" name="Rectangle 10">
              <a:extLst>
                <a:ext uri="{FF2B5EF4-FFF2-40B4-BE49-F238E27FC236}">
                  <a16:creationId xmlns:a16="http://schemas.microsoft.com/office/drawing/2014/main" id="{1DF1DA70-B010-46CD-8E6E-618C8E056FEB}"/>
                </a:ext>
              </a:extLst>
            </p:cNvPr>
            <p:cNvSpPr/>
            <p:nvPr/>
          </p:nvSpPr>
          <p:spPr>
            <a:xfrm>
              <a:off x="3508596" y="1808163"/>
              <a:ext cx="2398050" cy="35655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tIns="2232000" bIns="0" rtlCol="0" anchor="t" anchorCtr="0"/>
            <a:lstStyle/>
            <a:p>
              <a:pPr algn="ctr"/>
              <a:r>
                <a:rPr lang="en-US" sz="1800">
                  <a:solidFill>
                    <a:srgbClr val="FFFFFF"/>
                  </a:solidFill>
                  <a:latin typeface="+mj-lt"/>
                  <a:ea typeface="League Spartan" charset="0"/>
                  <a:cs typeface="Poppins Medium" pitchFamily="2" charset="77"/>
                </a:rPr>
                <a:t>Treat all Kubernetes distributions as first class citizens</a:t>
              </a:r>
            </a:p>
          </p:txBody>
        </p:sp>
        <p:sp>
          <p:nvSpPr>
            <p:cNvPr id="19" name="Rounded Rectangle 46">
              <a:extLst>
                <a:ext uri="{FF2B5EF4-FFF2-40B4-BE49-F238E27FC236}">
                  <a16:creationId xmlns:a16="http://schemas.microsoft.com/office/drawing/2014/main" id="{B64209BB-DE2E-4A6C-9C7E-21DE8076F7A3}"/>
                </a:ext>
              </a:extLst>
            </p:cNvPr>
            <p:cNvSpPr/>
            <p:nvPr/>
          </p:nvSpPr>
          <p:spPr>
            <a:xfrm>
              <a:off x="4034430" y="2216058"/>
              <a:ext cx="1346383" cy="13463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110000"/>
                </a:lnSpc>
                <a:spcBef>
                  <a:spcPts val="500"/>
                </a:spcBef>
              </a:pPr>
              <a:endParaRPr lang="en-US" sz="1200">
                <a:latin typeface="+mj-lt"/>
              </a:endParaRPr>
            </a:p>
          </p:txBody>
        </p:sp>
        <p:pic>
          <p:nvPicPr>
            <p:cNvPr id="20" name="Picture 19" descr="Icon&#10;&#10;Description automatically generated">
              <a:extLst>
                <a:ext uri="{FF2B5EF4-FFF2-40B4-BE49-F238E27FC236}">
                  <a16:creationId xmlns:a16="http://schemas.microsoft.com/office/drawing/2014/main" id="{FAE35F38-C74D-458F-ABD2-7FCB1D6DE57A}"/>
                </a:ext>
              </a:extLst>
            </p:cNvPr>
            <p:cNvPicPr>
              <a:picLocks noChangeAspect="1"/>
            </p:cNvPicPr>
            <p:nvPr/>
          </p:nvPicPr>
          <p:blipFill>
            <a:blip r:embed="rId3"/>
            <a:stretch>
              <a:fillRect/>
            </a:stretch>
          </p:blipFill>
          <p:spPr>
            <a:xfrm>
              <a:off x="4226412" y="2421249"/>
              <a:ext cx="962418" cy="936000"/>
            </a:xfrm>
            <a:prstGeom prst="rect">
              <a:avLst/>
            </a:prstGeom>
          </p:spPr>
        </p:pic>
      </p:grpSp>
      <p:grpSp>
        <p:nvGrpSpPr>
          <p:cNvPr id="29" name="Group 28">
            <a:extLst>
              <a:ext uri="{FF2B5EF4-FFF2-40B4-BE49-F238E27FC236}">
                <a16:creationId xmlns:a16="http://schemas.microsoft.com/office/drawing/2014/main" id="{A2D1ECEC-661B-46C1-A164-486C49030ED2}"/>
              </a:ext>
            </a:extLst>
          </p:cNvPr>
          <p:cNvGrpSpPr/>
          <p:nvPr/>
        </p:nvGrpSpPr>
        <p:grpSpPr>
          <a:xfrm>
            <a:off x="9062113" y="1808163"/>
            <a:ext cx="2398050" cy="3565525"/>
            <a:chOff x="9062113" y="1808163"/>
            <a:chExt cx="2398050" cy="3565525"/>
          </a:xfrm>
        </p:grpSpPr>
        <p:sp>
          <p:nvSpPr>
            <p:cNvPr id="17" name="Rectangle 16">
              <a:extLst>
                <a:ext uri="{FF2B5EF4-FFF2-40B4-BE49-F238E27FC236}">
                  <a16:creationId xmlns:a16="http://schemas.microsoft.com/office/drawing/2014/main" id="{CF93F27D-F7C4-4CB1-8CB6-514A7FFB60C2}"/>
                </a:ext>
              </a:extLst>
            </p:cNvPr>
            <p:cNvSpPr/>
            <p:nvPr/>
          </p:nvSpPr>
          <p:spPr>
            <a:xfrm>
              <a:off x="9062113" y="1808163"/>
              <a:ext cx="2398050" cy="35655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tIns="2232000" bIns="0" rtlCol="0" anchor="t" anchorCtr="0"/>
            <a:lstStyle/>
            <a:p>
              <a:pPr algn="ctr"/>
              <a:r>
                <a:rPr lang="en-US" sz="1800">
                  <a:solidFill>
                    <a:srgbClr val="FFFFFF"/>
                  </a:solidFill>
                  <a:latin typeface="+mj-lt"/>
                  <a:ea typeface="League Spartan" charset="0"/>
                  <a:cs typeface="Poppins Medium" pitchFamily="2" charset="77"/>
                </a:rPr>
                <a:t>‘Open’ approach to open source</a:t>
              </a:r>
            </a:p>
          </p:txBody>
        </p:sp>
        <p:pic>
          <p:nvPicPr>
            <p:cNvPr id="2" name="Graphic 1">
              <a:extLst>
                <a:ext uri="{FF2B5EF4-FFF2-40B4-BE49-F238E27FC236}">
                  <a16:creationId xmlns:a16="http://schemas.microsoft.com/office/drawing/2014/main" id="{E366ECBC-5759-47C3-A2A4-6C1E3859ABE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700066" y="2346675"/>
              <a:ext cx="1122144" cy="1085148"/>
            </a:xfrm>
            <a:prstGeom prst="rect">
              <a:avLst/>
            </a:prstGeom>
          </p:spPr>
        </p:pic>
      </p:grpSp>
      <p:grpSp>
        <p:nvGrpSpPr>
          <p:cNvPr id="28" name="Group 27">
            <a:extLst>
              <a:ext uri="{FF2B5EF4-FFF2-40B4-BE49-F238E27FC236}">
                <a16:creationId xmlns:a16="http://schemas.microsoft.com/office/drawing/2014/main" id="{FC4CDC88-6F9E-4116-B856-C788960394C0}"/>
              </a:ext>
            </a:extLst>
          </p:cNvPr>
          <p:cNvGrpSpPr/>
          <p:nvPr/>
        </p:nvGrpSpPr>
        <p:grpSpPr>
          <a:xfrm>
            <a:off x="6285354" y="1808163"/>
            <a:ext cx="2398050" cy="3565525"/>
            <a:chOff x="6285354" y="1808163"/>
            <a:chExt cx="2398050" cy="3565525"/>
          </a:xfrm>
        </p:grpSpPr>
        <p:sp>
          <p:nvSpPr>
            <p:cNvPr id="4" name="Rectangle 3">
              <a:extLst>
                <a:ext uri="{FF2B5EF4-FFF2-40B4-BE49-F238E27FC236}">
                  <a16:creationId xmlns:a16="http://schemas.microsoft.com/office/drawing/2014/main" id="{0E09FCA2-6B05-450C-B2FA-03C275673F73}"/>
                </a:ext>
              </a:extLst>
            </p:cNvPr>
            <p:cNvSpPr/>
            <p:nvPr/>
          </p:nvSpPr>
          <p:spPr>
            <a:xfrm>
              <a:off x="6285354" y="1808163"/>
              <a:ext cx="2398050" cy="35655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2232000" rIns="91440" bIns="0" rtlCol="0" anchor="t" anchorCtr="0"/>
            <a:lstStyle/>
            <a:p>
              <a:pPr algn="ctr"/>
              <a:r>
                <a:rPr lang="en-US" sz="1800">
                  <a:solidFill>
                    <a:srgbClr val="FFFFFF"/>
                  </a:solidFill>
                  <a:latin typeface="+mj-lt"/>
                  <a:ea typeface="League Spartan" charset="0"/>
                  <a:cs typeface="Poppins Medium" pitchFamily="2" charset="77"/>
                </a:rPr>
                <a:t>Value is in</a:t>
              </a:r>
              <a:br>
                <a:rPr lang="en-US">
                  <a:solidFill>
                    <a:srgbClr val="FFFFFF"/>
                  </a:solidFill>
                  <a:latin typeface="+mj-lt"/>
                  <a:ea typeface="League Spartan" charset="0"/>
                  <a:cs typeface="Poppins Medium" pitchFamily="2" charset="77"/>
                </a:rPr>
              </a:br>
              <a:r>
                <a:rPr lang="en-US">
                  <a:solidFill>
                    <a:srgbClr val="FFFFFF"/>
                  </a:solidFill>
                  <a:latin typeface="+mj-lt"/>
                  <a:ea typeface="League Spartan" charset="0"/>
                  <a:cs typeface="Poppins Medium" pitchFamily="2" charset="77"/>
                </a:rPr>
                <a:t> </a:t>
              </a:r>
              <a:r>
                <a:rPr lang="en-US" sz="1800">
                  <a:solidFill>
                    <a:srgbClr val="FFFFFF"/>
                  </a:solidFill>
                  <a:latin typeface="+mj-lt"/>
                  <a:ea typeface="League Spartan" charset="0"/>
                  <a:cs typeface="Poppins Medium" pitchFamily="2" charset="77"/>
                </a:rPr>
                <a:t>Kubernetes</a:t>
              </a:r>
              <a:br>
                <a:rPr lang="en-US" sz="1800">
                  <a:latin typeface="+mj-lt"/>
                  <a:ea typeface="League Spartan" charset="0"/>
                  <a:cs typeface="Poppins Medium" pitchFamily="2" charset="77"/>
                </a:rPr>
              </a:br>
              <a:r>
                <a:rPr lang="en-US" sz="1800">
                  <a:solidFill>
                    <a:srgbClr val="FFFFFF"/>
                  </a:solidFill>
                  <a:latin typeface="+mj-lt"/>
                  <a:ea typeface="League Spartan" charset="0"/>
                  <a:cs typeface="Poppins Medium" pitchFamily="2" charset="77"/>
                </a:rPr>
                <a:t>management</a:t>
              </a:r>
            </a:p>
          </p:txBody>
        </p:sp>
        <p:pic>
          <p:nvPicPr>
            <p:cNvPr id="24" name="Graphic 23">
              <a:extLst>
                <a:ext uri="{FF2B5EF4-FFF2-40B4-BE49-F238E27FC236}">
                  <a16:creationId xmlns:a16="http://schemas.microsoft.com/office/drawing/2014/main" id="{89CA5E8D-B64F-49E2-BC16-74C05E71992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800379" y="2263462"/>
              <a:ext cx="1368000" cy="1251574"/>
            </a:xfrm>
            <a:prstGeom prst="rect">
              <a:avLst/>
            </a:prstGeom>
          </p:spPr>
        </p:pic>
      </p:grpSp>
      <p:grpSp>
        <p:nvGrpSpPr>
          <p:cNvPr id="26" name="Group 25">
            <a:extLst>
              <a:ext uri="{FF2B5EF4-FFF2-40B4-BE49-F238E27FC236}">
                <a16:creationId xmlns:a16="http://schemas.microsoft.com/office/drawing/2014/main" id="{CFD4A921-1E14-4772-97E9-490A8DCE136E}"/>
              </a:ext>
            </a:extLst>
          </p:cNvPr>
          <p:cNvGrpSpPr/>
          <p:nvPr/>
        </p:nvGrpSpPr>
        <p:grpSpPr>
          <a:xfrm>
            <a:off x="731837" y="1808163"/>
            <a:ext cx="2398050" cy="3565525"/>
            <a:chOff x="731837" y="1808163"/>
            <a:chExt cx="2398050" cy="3565525"/>
          </a:xfrm>
        </p:grpSpPr>
        <p:sp>
          <p:nvSpPr>
            <p:cNvPr id="14" name="Rectangle 13">
              <a:extLst>
                <a:ext uri="{FF2B5EF4-FFF2-40B4-BE49-F238E27FC236}">
                  <a16:creationId xmlns:a16="http://schemas.microsoft.com/office/drawing/2014/main" id="{A3ECE950-4879-4FB9-8231-4C1423E32F13}"/>
                </a:ext>
              </a:extLst>
            </p:cNvPr>
            <p:cNvSpPr/>
            <p:nvPr/>
          </p:nvSpPr>
          <p:spPr>
            <a:xfrm>
              <a:off x="731837" y="1808163"/>
              <a:ext cx="2398050" cy="35655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2232000" bIns="0" rtlCol="0" anchor="t" anchorCtr="0"/>
            <a:lstStyle/>
            <a:p>
              <a:pPr algn="ctr"/>
              <a:r>
                <a:rPr lang="en-US" sz="1800">
                  <a:solidFill>
                    <a:schemeClr val="bg1"/>
                  </a:solidFill>
                  <a:latin typeface="+mj-lt"/>
                  <a:ea typeface="League Spartan" charset="0"/>
                  <a:cs typeface="Poppins Medium" pitchFamily="2" charset="77"/>
                </a:rPr>
                <a:t>It's a multi-</a:t>
              </a:r>
              <a:br>
                <a:rPr lang="en-US" sz="1800">
                  <a:solidFill>
                    <a:schemeClr val="bg1"/>
                  </a:solidFill>
                  <a:latin typeface="+mj-lt"/>
                  <a:ea typeface="League Spartan" charset="0"/>
                  <a:cs typeface="Poppins Medium" pitchFamily="2" charset="77"/>
                </a:rPr>
              </a:br>
              <a:r>
                <a:rPr lang="en-US" sz="1800">
                  <a:solidFill>
                    <a:schemeClr val="bg1"/>
                  </a:solidFill>
                  <a:latin typeface="+mj-lt"/>
                  <a:ea typeface="League Spartan" charset="0"/>
                  <a:cs typeface="Poppins Medium" pitchFamily="2" charset="77"/>
                </a:rPr>
                <a:t>cluster world</a:t>
              </a:r>
            </a:p>
          </p:txBody>
        </p:sp>
        <p:pic>
          <p:nvPicPr>
            <p:cNvPr id="25" name="Graphic 24">
              <a:extLst>
                <a:ext uri="{FF2B5EF4-FFF2-40B4-BE49-F238E27FC236}">
                  <a16:creationId xmlns:a16="http://schemas.microsoft.com/office/drawing/2014/main" id="{DD44171D-CAEE-4940-9B2C-63853551EFF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57134" y="2283162"/>
              <a:ext cx="1547456" cy="1212174"/>
            </a:xfrm>
            <a:prstGeom prst="rect">
              <a:avLst/>
            </a:prstGeom>
          </p:spPr>
        </p:pic>
      </p:grpSp>
    </p:spTree>
    <p:extLst>
      <p:ext uri="{BB962C8B-B14F-4D97-AF65-F5344CB8AC3E}">
        <p14:creationId xmlns:p14="http://schemas.microsoft.com/office/powerpoint/2010/main" val="35927735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0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40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60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1000"/>
                                        <p:tgtEl>
                                          <p:spTgt spid="29"/>
                                        </p:tgtEl>
                                      </p:cBhvr>
                                    </p:animEffect>
                                    <p:anim calcmode="lin" valueType="num">
                                      <p:cBhvr>
                                        <p:cTn id="23" dur="1000" fill="hold"/>
                                        <p:tgtEl>
                                          <p:spTgt spid="29"/>
                                        </p:tgtEl>
                                        <p:attrNameLst>
                                          <p:attrName>ppt_x</p:attrName>
                                        </p:attrNameLst>
                                      </p:cBhvr>
                                      <p:tavLst>
                                        <p:tav tm="0">
                                          <p:val>
                                            <p:strVal val="#ppt_x"/>
                                          </p:val>
                                        </p:tav>
                                        <p:tav tm="100000">
                                          <p:val>
                                            <p:strVal val="#ppt_x"/>
                                          </p:val>
                                        </p:tav>
                                      </p:tavLst>
                                    </p:anim>
                                    <p:anim calcmode="lin" valueType="num">
                                      <p:cBhvr>
                                        <p:cTn id="2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3677D5-A67C-4445-B74E-C921B2065F55}"/>
              </a:ext>
            </a:extLst>
          </p:cNvPr>
          <p:cNvSpPr>
            <a:spLocks noGrp="1"/>
          </p:cNvSpPr>
          <p:nvPr>
            <p:ph type="sldNum" sz="quarter" idx="4"/>
          </p:nvPr>
        </p:nvSpPr>
        <p:spPr/>
        <p:txBody>
          <a:bodyPr/>
          <a:lstStyle/>
          <a:p>
            <a:pPr algn="r"/>
            <a:fld id="{866D8E11-A83D-46AC-BA35-C493C365AC69}" type="slidenum">
              <a:rPr lang="en-US" smtClean="0"/>
              <a:pPr algn="r"/>
              <a:t>18</a:t>
            </a:fld>
            <a:endParaRPr lang="en-US"/>
          </a:p>
        </p:txBody>
      </p:sp>
      <p:sp>
        <p:nvSpPr>
          <p:cNvPr id="3" name="Title 2">
            <a:extLst>
              <a:ext uri="{FF2B5EF4-FFF2-40B4-BE49-F238E27FC236}">
                <a16:creationId xmlns:a16="http://schemas.microsoft.com/office/drawing/2014/main" id="{F4D7B6B7-A713-CA49-BC6A-DCBC241D2F3E}"/>
              </a:ext>
            </a:extLst>
          </p:cNvPr>
          <p:cNvSpPr>
            <a:spLocks noGrp="1"/>
          </p:cNvSpPr>
          <p:nvPr>
            <p:ph type="title"/>
          </p:nvPr>
        </p:nvSpPr>
        <p:spPr/>
        <p:txBody>
          <a:bodyPr/>
          <a:lstStyle/>
          <a:p>
            <a:r>
              <a:rPr lang="en-US" dirty="0"/>
              <a:t>Where do we belong in the stack?</a:t>
            </a:r>
          </a:p>
        </p:txBody>
      </p:sp>
      <p:cxnSp>
        <p:nvCxnSpPr>
          <p:cNvPr id="4" name="Straight Connector 3">
            <a:extLst>
              <a:ext uri="{FF2B5EF4-FFF2-40B4-BE49-F238E27FC236}">
                <a16:creationId xmlns:a16="http://schemas.microsoft.com/office/drawing/2014/main" id="{FCFEDC1D-FCB2-3F4C-804D-A045E81EA1AC}"/>
              </a:ext>
            </a:extLst>
          </p:cNvPr>
          <p:cNvCxnSpPr>
            <a:cxnSpLocks/>
            <a:endCxn id="16" idx="1"/>
          </p:cNvCxnSpPr>
          <p:nvPr/>
        </p:nvCxnSpPr>
        <p:spPr>
          <a:xfrm>
            <a:off x="9322904" y="3527954"/>
            <a:ext cx="505627" cy="0"/>
          </a:xfrm>
          <a:prstGeom prst="line">
            <a:avLst/>
          </a:prstGeom>
          <a:ln>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6352EBC-2872-2B41-977C-0517E32A9BD5}"/>
              </a:ext>
            </a:extLst>
          </p:cNvPr>
          <p:cNvCxnSpPr>
            <a:cxnSpLocks/>
            <a:endCxn id="14" idx="1"/>
          </p:cNvCxnSpPr>
          <p:nvPr/>
        </p:nvCxnSpPr>
        <p:spPr>
          <a:xfrm flipV="1">
            <a:off x="9369855" y="1754524"/>
            <a:ext cx="492560" cy="18075"/>
          </a:xfrm>
          <a:prstGeom prst="line">
            <a:avLst/>
          </a:prstGeom>
          <a:ln>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697FA98D-5FB6-C542-AF3E-39A918B0BFC2}"/>
              </a:ext>
            </a:extLst>
          </p:cNvPr>
          <p:cNvSpPr/>
          <p:nvPr/>
        </p:nvSpPr>
        <p:spPr>
          <a:xfrm>
            <a:off x="2196548" y="5085482"/>
            <a:ext cx="7325139" cy="1265622"/>
          </a:xfrm>
          <a:prstGeom prst="rect">
            <a:avLst/>
          </a:prstGeom>
          <a:solidFill>
            <a:srgbClr val="FFFFFF"/>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6">
            <a:extLst>
              <a:ext uri="{FF2B5EF4-FFF2-40B4-BE49-F238E27FC236}">
                <a16:creationId xmlns:a16="http://schemas.microsoft.com/office/drawing/2014/main" id="{731B4AC0-C98A-204D-80A1-7A248773BDD1}"/>
              </a:ext>
            </a:extLst>
          </p:cNvPr>
          <p:cNvGraphicFramePr>
            <a:graphicFrameLocks noGrp="1"/>
          </p:cNvGraphicFramePr>
          <p:nvPr>
            <p:extLst>
              <p:ext uri="{D42A27DB-BD31-4B8C-83A1-F6EECF244321}">
                <p14:modId xmlns:p14="http://schemas.microsoft.com/office/powerpoint/2010/main" val="679359193"/>
              </p:ext>
            </p:extLst>
          </p:nvPr>
        </p:nvGraphicFramePr>
        <p:xfrm>
          <a:off x="2276803" y="1268773"/>
          <a:ext cx="7173887" cy="5034280"/>
        </p:xfrm>
        <a:graphic>
          <a:graphicData uri="http://schemas.openxmlformats.org/drawingml/2006/table">
            <a:tbl>
              <a:tblPr firstRow="1" bandRow="1">
                <a:tableStyleId>{2D5ABB26-0587-4C30-8999-92F81FD0307C}</a:tableStyleId>
              </a:tblPr>
              <a:tblGrid>
                <a:gridCol w="4494708">
                  <a:extLst>
                    <a:ext uri="{9D8B030D-6E8A-4147-A177-3AD203B41FA5}">
                      <a16:colId xmlns:a16="http://schemas.microsoft.com/office/drawing/2014/main" val="3539704538"/>
                    </a:ext>
                  </a:extLst>
                </a:gridCol>
                <a:gridCol w="2679179">
                  <a:extLst>
                    <a:ext uri="{9D8B030D-6E8A-4147-A177-3AD203B41FA5}">
                      <a16:colId xmlns:a16="http://schemas.microsoft.com/office/drawing/2014/main" val="944814773"/>
                    </a:ext>
                  </a:extLst>
                </a:gridCol>
              </a:tblGrid>
              <a:tr h="370840">
                <a:tc gridSpan="2">
                  <a:txBody>
                    <a:bodyPr/>
                    <a:lstStyle/>
                    <a:p>
                      <a:pPr algn="ctr"/>
                      <a:endParaRPr lang="en-US" sz="700" b="1" dirty="0">
                        <a:solidFill>
                          <a:schemeClr val="tx1">
                            <a:lumMod val="60000"/>
                            <a:lumOff val="40000"/>
                          </a:schemeClr>
                        </a:solidFill>
                      </a:endParaRPr>
                    </a:p>
                    <a:p>
                      <a:pPr algn="ctr"/>
                      <a:r>
                        <a:rPr lang="en-US" sz="1600" b="1" dirty="0">
                          <a:solidFill>
                            <a:schemeClr val="tx1">
                              <a:lumMod val="60000"/>
                              <a:lumOff val="40000"/>
                            </a:schemeClr>
                          </a:solidFill>
                        </a:rPr>
                        <a:t>Container Security</a:t>
                      </a:r>
                    </a:p>
                    <a:p>
                      <a:pPr algn="ctr"/>
                      <a:r>
                        <a:rPr lang="en-US" sz="1600" dirty="0">
                          <a:solidFill>
                            <a:schemeClr val="tx1">
                              <a:lumMod val="60000"/>
                              <a:lumOff val="40000"/>
                            </a:schemeClr>
                          </a:solidFill>
                        </a:rPr>
                        <a:t> Image Scanning | Runtime Protection | Container Firewall</a:t>
                      </a:r>
                    </a:p>
                    <a:p>
                      <a:pPr algn="ctr"/>
                      <a:endParaRPr lang="en-US" sz="700" dirty="0">
                        <a:solidFill>
                          <a:schemeClr val="tx1">
                            <a:lumMod val="60000"/>
                            <a:lumOff val="40000"/>
                          </a:schemeClr>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9F9F9"/>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320913175"/>
                  </a:ext>
                </a:extLst>
              </a:tr>
              <a:tr h="370840">
                <a:tc gridSpan="2">
                  <a:txBody>
                    <a:bodyPr/>
                    <a:lstStyle/>
                    <a:p>
                      <a:pPr algn="ctr"/>
                      <a:endParaRPr lang="en-US" sz="700" b="1" dirty="0">
                        <a:solidFill>
                          <a:schemeClr val="tx1">
                            <a:lumMod val="60000"/>
                            <a:lumOff val="40000"/>
                          </a:schemeClr>
                        </a:solidFill>
                      </a:endParaRPr>
                    </a:p>
                    <a:p>
                      <a:pPr algn="ctr"/>
                      <a:r>
                        <a:rPr lang="en-US" sz="1600" b="1" dirty="0">
                          <a:solidFill>
                            <a:schemeClr val="tx1">
                              <a:lumMod val="60000"/>
                              <a:lumOff val="40000"/>
                            </a:schemeClr>
                          </a:solidFill>
                        </a:rPr>
                        <a:t>DevOps Automation</a:t>
                      </a:r>
                    </a:p>
                    <a:p>
                      <a:pPr algn="ctr"/>
                      <a:r>
                        <a:rPr lang="en-US" sz="1600" dirty="0">
                          <a:solidFill>
                            <a:schemeClr val="tx1">
                              <a:lumMod val="60000"/>
                              <a:lumOff val="40000"/>
                            </a:schemeClr>
                          </a:solidFill>
                        </a:rPr>
                        <a:t> Pipeline | Code Repository | Registry | CI/CD | Collaboration </a:t>
                      </a:r>
                    </a:p>
                    <a:p>
                      <a:pPr algn="ctr"/>
                      <a:endParaRPr lang="en-US" sz="700"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9F9F9"/>
                      </a:solidFill>
                      <a:prstDash val="solid"/>
                      <a:round/>
                      <a:headEnd type="none" w="med" len="med"/>
                      <a:tailEnd type="none" w="med" len="med"/>
                    </a:lnT>
                    <a:lnB w="38100" cap="flat" cmpd="sng" algn="ctr">
                      <a:solidFill>
                        <a:srgbClr val="F9F9F9"/>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4112213419"/>
                  </a:ext>
                </a:extLst>
              </a:tr>
              <a:tr h="370840">
                <a:tc gridSpan="2">
                  <a:txBody>
                    <a:bodyPr/>
                    <a:lstStyle/>
                    <a:p>
                      <a:pPr algn="ctr"/>
                      <a:endParaRPr lang="en-US" sz="700" b="1" dirty="0">
                        <a:solidFill>
                          <a:srgbClr val="FFFFFF"/>
                        </a:solidFill>
                      </a:endParaRPr>
                    </a:p>
                    <a:p>
                      <a:pPr algn="ctr"/>
                      <a:r>
                        <a:rPr lang="en-US" sz="1600" b="1" dirty="0">
                          <a:solidFill>
                            <a:srgbClr val="FFFFFF"/>
                          </a:solidFill>
                        </a:rPr>
                        <a:t>Kubernetes Management Platform</a:t>
                      </a:r>
                    </a:p>
                    <a:p>
                      <a:pPr algn="ctr"/>
                      <a:r>
                        <a:rPr lang="en-US" sz="1600" dirty="0">
                          <a:solidFill>
                            <a:srgbClr val="FFFFFF"/>
                          </a:solidFill>
                        </a:rPr>
                        <a:t>User  | Policy | Operations | Provisioning | Monitoring | Catalog</a:t>
                      </a:r>
                    </a:p>
                    <a:p>
                      <a:pPr algn="ctr"/>
                      <a:endParaRPr lang="en-US" sz="700"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9F9F9"/>
                      </a:solidFill>
                      <a:prstDash val="solid"/>
                      <a:round/>
                      <a:headEnd type="none" w="med" len="med"/>
                      <a:tailEnd type="none" w="med" len="med"/>
                    </a:lnT>
                    <a:lnB w="38100" cap="flat" cmpd="sng" algn="ctr">
                      <a:solidFill>
                        <a:srgbClr val="F9F9F9"/>
                      </a:solidFill>
                      <a:prstDash val="solid"/>
                      <a:round/>
                      <a:headEnd type="none" w="med" len="med"/>
                      <a:tailEnd type="none" w="med" len="med"/>
                    </a:lnB>
                    <a:solidFill>
                      <a:schemeClr val="accent2"/>
                    </a:solidFill>
                  </a:tcPr>
                </a:tc>
                <a:tc hMerge="1">
                  <a:txBody>
                    <a:bodyPr/>
                    <a:lstStyle/>
                    <a:p>
                      <a:endParaRPr lang="en-US"/>
                    </a:p>
                  </a:txBody>
                  <a:tcPr/>
                </a:tc>
                <a:extLst>
                  <a:ext uri="{0D108BD9-81ED-4DB2-BD59-A6C34878D82A}">
                    <a16:rowId xmlns:a16="http://schemas.microsoft.com/office/drawing/2014/main" val="3498049594"/>
                  </a:ext>
                </a:extLst>
              </a:tr>
              <a:tr h="370840">
                <a:tc>
                  <a:txBody>
                    <a:bodyPr/>
                    <a:lstStyle/>
                    <a:p>
                      <a:pPr algn="ctr"/>
                      <a:endParaRPr lang="en-US" dirty="0"/>
                    </a:p>
                    <a:p>
                      <a:pPr algn="ctr"/>
                      <a:endParaRPr lang="en-US" dirty="0"/>
                    </a:p>
                    <a:p>
                      <a:pPr algn="ctr"/>
                      <a:endParaRPr lang="en-US" dirty="0"/>
                    </a:p>
                    <a:p>
                      <a:pPr algn="ctr"/>
                      <a:endParaRPr lang="en-US" dirty="0"/>
                    </a:p>
                  </a:txBody>
                  <a:tcPr>
                    <a:lnL w="12700" cap="flat" cmpd="sng" algn="ctr">
                      <a:solidFill>
                        <a:srgbClr val="FFFFFF"/>
                      </a:solidFill>
                      <a:prstDash val="solid"/>
                      <a:round/>
                      <a:headEnd type="none" w="med" len="med"/>
                      <a:tailEnd type="none" w="med" len="med"/>
                    </a:lnL>
                    <a:lnR w="38100" cap="flat" cmpd="sng" algn="ctr">
                      <a:solidFill>
                        <a:srgbClr val="F9F9F9"/>
                      </a:solidFill>
                      <a:prstDash val="solid"/>
                      <a:round/>
                      <a:headEnd type="none" w="med" len="med"/>
                      <a:tailEnd type="none" w="med" len="med"/>
                    </a:lnR>
                    <a:lnT w="38100" cap="flat" cmpd="sng" algn="ctr">
                      <a:solidFill>
                        <a:srgbClr val="F9F9F9"/>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20000"/>
                        <a:lumOff val="80000"/>
                      </a:schemeClr>
                    </a:solidFill>
                  </a:tcPr>
                </a:tc>
                <a:tc>
                  <a:txBody>
                    <a:bodyPr/>
                    <a:lstStyle/>
                    <a:p>
                      <a:pPr algn="ctr"/>
                      <a:endParaRPr lang="en-US" dirty="0"/>
                    </a:p>
                  </a:txBody>
                  <a:tcPr>
                    <a:lnL w="38100" cap="flat" cmpd="sng" algn="ctr">
                      <a:solidFill>
                        <a:srgbClr val="F9F9F9"/>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9F9F9"/>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808955417"/>
                  </a:ext>
                </a:extLst>
              </a:tr>
              <a:tr h="232617">
                <a:tc gridSpan="2">
                  <a:txBody>
                    <a:bodyPr/>
                    <a:lstStyle/>
                    <a:p>
                      <a:pPr algn="ctr"/>
                      <a:endParaRPr lang="en-US" sz="120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hMerge="1">
                  <a:txBody>
                    <a:bodyPr/>
                    <a:lstStyle/>
                    <a:p>
                      <a:pPr algn="ctr"/>
                      <a:endParaRPr lang="en-US"/>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231032330"/>
                  </a:ext>
                </a:extLst>
              </a:tr>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a:solidFill>
                            <a:schemeClr val="tx1">
                              <a:lumMod val="60000"/>
                              <a:lumOff val="40000"/>
                            </a:schemeClr>
                          </a:solidFill>
                        </a:rPr>
                        <a:t>HYBRID / MULTI-CLOUD</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hMerge="1">
                  <a:txBody>
                    <a:bodyPr/>
                    <a:lstStyle/>
                    <a:p>
                      <a:pPr algn="ctr"/>
                      <a:endParaRPr lang="en-US"/>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666389132"/>
                  </a:ext>
                </a:extLst>
              </a:tr>
              <a:tr h="370840">
                <a:tc>
                  <a:txBody>
                    <a:bodyPr/>
                    <a:lstStyle/>
                    <a:p>
                      <a:pPr marL="171446" indent="-171446">
                        <a:buFont typeface="Wingdings" pitchFamily="2" charset="2"/>
                        <a:buChar char="§"/>
                      </a:pPr>
                      <a:r>
                        <a:rPr lang="en-US" sz="1200">
                          <a:solidFill>
                            <a:schemeClr val="tx1">
                              <a:lumMod val="60000"/>
                              <a:lumOff val="40000"/>
                            </a:schemeClr>
                          </a:solidFill>
                        </a:rPr>
                        <a:t>Shifts the responsibility of the K8s cluster to the cloud provider</a:t>
                      </a:r>
                    </a:p>
                    <a:p>
                      <a:pPr marL="171446" indent="-171446">
                        <a:buFont typeface="Wingdings" pitchFamily="2" charset="2"/>
                        <a:buChar char="§"/>
                      </a:pPr>
                      <a:r>
                        <a:rPr lang="en-US" sz="1200">
                          <a:solidFill>
                            <a:schemeClr val="tx1">
                              <a:lumMod val="60000"/>
                              <a:lumOff val="40000"/>
                            </a:schemeClr>
                          </a:solidFill>
                        </a:rPr>
                        <a:t>Stable, flexible, scalable platform</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171446" indent="-171446">
                        <a:buFont typeface="Wingdings" pitchFamily="2" charset="2"/>
                        <a:buChar char="§"/>
                      </a:pPr>
                      <a:r>
                        <a:rPr lang="en-US" sz="1200" dirty="0">
                          <a:solidFill>
                            <a:schemeClr val="tx1">
                              <a:lumMod val="60000"/>
                              <a:lumOff val="40000"/>
                            </a:schemeClr>
                          </a:solidFill>
                        </a:rPr>
                        <a:t>Run containers on bare metal for higher performance</a:t>
                      </a:r>
                    </a:p>
                    <a:p>
                      <a:pPr marL="171446" indent="-171446">
                        <a:buFont typeface="Wingdings" pitchFamily="2" charset="2"/>
                        <a:buChar char="§"/>
                      </a:pPr>
                      <a:r>
                        <a:rPr lang="en-US" sz="1200" dirty="0">
                          <a:solidFill>
                            <a:schemeClr val="tx1">
                              <a:lumMod val="60000"/>
                              <a:lumOff val="40000"/>
                            </a:schemeClr>
                          </a:solidFill>
                        </a:rPr>
                        <a:t>Run containers on premise to reduce cloud costs</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401179964"/>
                  </a:ext>
                </a:extLst>
              </a:tr>
            </a:tbl>
          </a:graphicData>
        </a:graphic>
      </p:graphicFrame>
      <p:grpSp>
        <p:nvGrpSpPr>
          <p:cNvPr id="8" name="Group 7">
            <a:extLst>
              <a:ext uri="{FF2B5EF4-FFF2-40B4-BE49-F238E27FC236}">
                <a16:creationId xmlns:a16="http://schemas.microsoft.com/office/drawing/2014/main" id="{A60F13EA-F8CA-AB4A-AA35-1996C1AFCB21}"/>
              </a:ext>
            </a:extLst>
          </p:cNvPr>
          <p:cNvGrpSpPr/>
          <p:nvPr/>
        </p:nvGrpSpPr>
        <p:grpSpPr>
          <a:xfrm>
            <a:off x="3003258" y="3924089"/>
            <a:ext cx="5925575" cy="589911"/>
            <a:chOff x="3023137" y="3765062"/>
            <a:chExt cx="5925575" cy="589911"/>
          </a:xfrm>
        </p:grpSpPr>
        <p:pic>
          <p:nvPicPr>
            <p:cNvPr id="9" name="Picture 2" descr="Image result for kubernetes logo">
              <a:extLst>
                <a:ext uri="{FF2B5EF4-FFF2-40B4-BE49-F238E27FC236}">
                  <a16:creationId xmlns:a16="http://schemas.microsoft.com/office/drawing/2014/main" id="{F3CF028E-CA35-2342-84F1-21D6E53B1C14}"/>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r="80368"/>
            <a:stretch/>
          </p:blipFill>
          <p:spPr bwMode="auto">
            <a:xfrm>
              <a:off x="7299011" y="3786714"/>
              <a:ext cx="630000" cy="5682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D3C35C9B-861E-8747-A1A0-1D13D9E9C95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23137" y="3785785"/>
              <a:ext cx="567530" cy="569188"/>
            </a:xfrm>
            <a:prstGeom prst="rect">
              <a:avLst/>
            </a:prstGeom>
          </p:spPr>
        </p:pic>
        <p:pic>
          <p:nvPicPr>
            <p:cNvPr id="11" name="Picture 10">
              <a:extLst>
                <a:ext uri="{FF2B5EF4-FFF2-40B4-BE49-F238E27FC236}">
                  <a16:creationId xmlns:a16="http://schemas.microsoft.com/office/drawing/2014/main" id="{1DC6A5B6-83C9-4341-A826-D409AF66D02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10680" y="3765062"/>
              <a:ext cx="685320" cy="569188"/>
            </a:xfrm>
            <a:prstGeom prst="rect">
              <a:avLst/>
            </a:prstGeom>
          </p:spPr>
        </p:pic>
        <p:pic>
          <p:nvPicPr>
            <p:cNvPr id="12" name="Picture 4" descr="Image result for google gke logo transparent">
              <a:extLst>
                <a:ext uri="{FF2B5EF4-FFF2-40B4-BE49-F238E27FC236}">
                  <a16:creationId xmlns:a16="http://schemas.microsoft.com/office/drawing/2014/main" id="{ADD71005-3E4F-7145-8962-F174E634ACD7}"/>
                </a:ext>
              </a:extLst>
            </p:cNvPr>
            <p:cNvPicPr>
              <a:picLocks noChangeAspect="1" noChangeArrowheads="1"/>
            </p:cNvPicPr>
            <p:nvPr/>
          </p:nvPicPr>
          <p:blipFill rotWithShape="1">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l="20409" r="21096" b="21082"/>
            <a:stretch/>
          </p:blipFill>
          <p:spPr bwMode="auto">
            <a:xfrm>
              <a:off x="4191256" y="3778788"/>
              <a:ext cx="734112" cy="541737"/>
            </a:xfrm>
            <a:prstGeom prst="rect">
              <a:avLst/>
            </a:prstGeom>
            <a:noFill/>
            <a:extLst>
              <a:ext uri="{909E8E84-426E-40DD-AFC4-6F175D3DCCD1}">
                <a14:hiddenFill xmlns:a14="http://schemas.microsoft.com/office/drawing/2010/main">
                  <a:solidFill>
                    <a:srgbClr val="FFFFFF"/>
                  </a:solidFill>
                </a14:hiddenFill>
              </a:ext>
            </a:extLst>
          </p:spPr>
        </p:pic>
        <p:sp>
          <p:nvSpPr>
            <p:cNvPr id="13" name="Freeform 158">
              <a:extLst>
                <a:ext uri="{FF2B5EF4-FFF2-40B4-BE49-F238E27FC236}">
                  <a16:creationId xmlns:a16="http://schemas.microsoft.com/office/drawing/2014/main" id="{383A7F6A-00C8-2447-B4C5-BCD72F6D6A12}"/>
                </a:ext>
              </a:extLst>
            </p:cNvPr>
            <p:cNvSpPr>
              <a:spLocks noChangeAspect="1" noEditPoints="1"/>
            </p:cNvSpPr>
            <p:nvPr/>
          </p:nvSpPr>
          <p:spPr bwMode="auto">
            <a:xfrm>
              <a:off x="8318712" y="3822918"/>
              <a:ext cx="630000" cy="497607"/>
            </a:xfrm>
            <a:custGeom>
              <a:avLst/>
              <a:gdLst>
                <a:gd name="T0" fmla="*/ 64 w 64"/>
                <a:gd name="T1" fmla="*/ 11 h 50"/>
                <a:gd name="T2" fmla="*/ 61 w 64"/>
                <a:gd name="T3" fmla="*/ 13 h 50"/>
                <a:gd name="T4" fmla="*/ 2 w 64"/>
                <a:gd name="T5" fmla="*/ 13 h 50"/>
                <a:gd name="T6" fmla="*/ 0 w 64"/>
                <a:gd name="T7" fmla="*/ 11 h 50"/>
                <a:gd name="T8" fmla="*/ 0 w 64"/>
                <a:gd name="T9" fmla="*/ 2 h 50"/>
                <a:gd name="T10" fmla="*/ 2 w 64"/>
                <a:gd name="T11" fmla="*/ 0 h 50"/>
                <a:gd name="T12" fmla="*/ 61 w 64"/>
                <a:gd name="T13" fmla="*/ 0 h 50"/>
                <a:gd name="T14" fmla="*/ 64 w 64"/>
                <a:gd name="T15" fmla="*/ 2 h 50"/>
                <a:gd name="T16" fmla="*/ 64 w 64"/>
                <a:gd name="T17" fmla="*/ 11 h 50"/>
                <a:gd name="T18" fmla="*/ 64 w 64"/>
                <a:gd name="T19" fmla="*/ 29 h 50"/>
                <a:gd name="T20" fmla="*/ 61 w 64"/>
                <a:gd name="T21" fmla="*/ 32 h 50"/>
                <a:gd name="T22" fmla="*/ 2 w 64"/>
                <a:gd name="T23" fmla="*/ 32 h 50"/>
                <a:gd name="T24" fmla="*/ 0 w 64"/>
                <a:gd name="T25" fmla="*/ 29 h 50"/>
                <a:gd name="T26" fmla="*/ 0 w 64"/>
                <a:gd name="T27" fmla="*/ 20 h 50"/>
                <a:gd name="T28" fmla="*/ 2 w 64"/>
                <a:gd name="T29" fmla="*/ 18 h 50"/>
                <a:gd name="T30" fmla="*/ 61 w 64"/>
                <a:gd name="T31" fmla="*/ 18 h 50"/>
                <a:gd name="T32" fmla="*/ 64 w 64"/>
                <a:gd name="T33" fmla="*/ 20 h 50"/>
                <a:gd name="T34" fmla="*/ 64 w 64"/>
                <a:gd name="T35" fmla="*/ 29 h 50"/>
                <a:gd name="T36" fmla="*/ 64 w 64"/>
                <a:gd name="T37" fmla="*/ 48 h 50"/>
                <a:gd name="T38" fmla="*/ 61 w 64"/>
                <a:gd name="T39" fmla="*/ 50 h 50"/>
                <a:gd name="T40" fmla="*/ 2 w 64"/>
                <a:gd name="T41" fmla="*/ 50 h 50"/>
                <a:gd name="T42" fmla="*/ 0 w 64"/>
                <a:gd name="T43" fmla="*/ 48 h 50"/>
                <a:gd name="T44" fmla="*/ 0 w 64"/>
                <a:gd name="T45" fmla="*/ 38 h 50"/>
                <a:gd name="T46" fmla="*/ 2 w 64"/>
                <a:gd name="T47" fmla="*/ 36 h 50"/>
                <a:gd name="T48" fmla="*/ 61 w 64"/>
                <a:gd name="T49" fmla="*/ 36 h 50"/>
                <a:gd name="T50" fmla="*/ 64 w 64"/>
                <a:gd name="T51" fmla="*/ 38 h 50"/>
                <a:gd name="T52" fmla="*/ 64 w 64"/>
                <a:gd name="T53" fmla="*/ 48 h 50"/>
                <a:gd name="T54" fmla="*/ 59 w 64"/>
                <a:gd name="T55" fmla="*/ 27 h 50"/>
                <a:gd name="T56" fmla="*/ 59 w 64"/>
                <a:gd name="T57" fmla="*/ 22 h 50"/>
                <a:gd name="T58" fmla="*/ 23 w 64"/>
                <a:gd name="T59" fmla="*/ 22 h 50"/>
                <a:gd name="T60" fmla="*/ 23 w 64"/>
                <a:gd name="T61" fmla="*/ 27 h 50"/>
                <a:gd name="T62" fmla="*/ 59 w 64"/>
                <a:gd name="T63" fmla="*/ 27 h 50"/>
                <a:gd name="T64" fmla="*/ 59 w 64"/>
                <a:gd name="T65" fmla="*/ 45 h 50"/>
                <a:gd name="T66" fmla="*/ 59 w 64"/>
                <a:gd name="T67" fmla="*/ 41 h 50"/>
                <a:gd name="T68" fmla="*/ 36 w 64"/>
                <a:gd name="T69" fmla="*/ 41 h 50"/>
                <a:gd name="T70" fmla="*/ 36 w 64"/>
                <a:gd name="T71" fmla="*/ 45 h 50"/>
                <a:gd name="T72" fmla="*/ 59 w 64"/>
                <a:gd name="T73" fmla="*/ 45 h 50"/>
                <a:gd name="T74" fmla="*/ 59 w 64"/>
                <a:gd name="T75" fmla="*/ 9 h 50"/>
                <a:gd name="T76" fmla="*/ 59 w 64"/>
                <a:gd name="T77" fmla="*/ 4 h 50"/>
                <a:gd name="T78" fmla="*/ 45 w 64"/>
                <a:gd name="T79" fmla="*/ 4 h 50"/>
                <a:gd name="T80" fmla="*/ 45 w 64"/>
                <a:gd name="T81" fmla="*/ 9 h 50"/>
                <a:gd name="T82" fmla="*/ 59 w 64"/>
                <a:gd name="T83" fmla="*/ 9 h 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4" h="50">
                  <a:moveTo>
                    <a:pt x="64" y="11"/>
                  </a:moveTo>
                  <a:cubicBezTo>
                    <a:pt x="64" y="12"/>
                    <a:pt x="63" y="13"/>
                    <a:pt x="61" y="13"/>
                  </a:cubicBezTo>
                  <a:cubicBezTo>
                    <a:pt x="2" y="13"/>
                    <a:pt x="2" y="13"/>
                    <a:pt x="2" y="13"/>
                  </a:cubicBezTo>
                  <a:cubicBezTo>
                    <a:pt x="1" y="13"/>
                    <a:pt x="0" y="12"/>
                    <a:pt x="0" y="11"/>
                  </a:cubicBezTo>
                  <a:cubicBezTo>
                    <a:pt x="0" y="2"/>
                    <a:pt x="0" y="2"/>
                    <a:pt x="0" y="2"/>
                  </a:cubicBezTo>
                  <a:cubicBezTo>
                    <a:pt x="0" y="1"/>
                    <a:pt x="1" y="0"/>
                    <a:pt x="2" y="0"/>
                  </a:cubicBezTo>
                  <a:cubicBezTo>
                    <a:pt x="61" y="0"/>
                    <a:pt x="61" y="0"/>
                    <a:pt x="61" y="0"/>
                  </a:cubicBezTo>
                  <a:cubicBezTo>
                    <a:pt x="63" y="0"/>
                    <a:pt x="64" y="1"/>
                    <a:pt x="64" y="2"/>
                  </a:cubicBezTo>
                  <a:lnTo>
                    <a:pt x="64" y="11"/>
                  </a:lnTo>
                  <a:close/>
                  <a:moveTo>
                    <a:pt x="64" y="29"/>
                  </a:moveTo>
                  <a:cubicBezTo>
                    <a:pt x="64" y="30"/>
                    <a:pt x="63" y="32"/>
                    <a:pt x="61" y="32"/>
                  </a:cubicBezTo>
                  <a:cubicBezTo>
                    <a:pt x="2" y="32"/>
                    <a:pt x="2" y="32"/>
                    <a:pt x="2" y="32"/>
                  </a:cubicBezTo>
                  <a:cubicBezTo>
                    <a:pt x="1" y="32"/>
                    <a:pt x="0" y="30"/>
                    <a:pt x="0" y="29"/>
                  </a:cubicBezTo>
                  <a:cubicBezTo>
                    <a:pt x="0" y="20"/>
                    <a:pt x="0" y="20"/>
                    <a:pt x="0" y="20"/>
                  </a:cubicBezTo>
                  <a:cubicBezTo>
                    <a:pt x="0" y="19"/>
                    <a:pt x="1" y="18"/>
                    <a:pt x="2" y="18"/>
                  </a:cubicBezTo>
                  <a:cubicBezTo>
                    <a:pt x="61" y="18"/>
                    <a:pt x="61" y="18"/>
                    <a:pt x="61" y="18"/>
                  </a:cubicBezTo>
                  <a:cubicBezTo>
                    <a:pt x="63" y="18"/>
                    <a:pt x="64" y="19"/>
                    <a:pt x="64" y="20"/>
                  </a:cubicBezTo>
                  <a:lnTo>
                    <a:pt x="64" y="29"/>
                  </a:lnTo>
                  <a:close/>
                  <a:moveTo>
                    <a:pt x="64" y="48"/>
                  </a:moveTo>
                  <a:cubicBezTo>
                    <a:pt x="64" y="49"/>
                    <a:pt x="63" y="50"/>
                    <a:pt x="61" y="50"/>
                  </a:cubicBezTo>
                  <a:cubicBezTo>
                    <a:pt x="2" y="50"/>
                    <a:pt x="2" y="50"/>
                    <a:pt x="2" y="50"/>
                  </a:cubicBezTo>
                  <a:cubicBezTo>
                    <a:pt x="1" y="50"/>
                    <a:pt x="0" y="49"/>
                    <a:pt x="0" y="48"/>
                  </a:cubicBezTo>
                  <a:cubicBezTo>
                    <a:pt x="0" y="38"/>
                    <a:pt x="0" y="38"/>
                    <a:pt x="0" y="38"/>
                  </a:cubicBezTo>
                  <a:cubicBezTo>
                    <a:pt x="0" y="37"/>
                    <a:pt x="1" y="36"/>
                    <a:pt x="2" y="36"/>
                  </a:cubicBezTo>
                  <a:cubicBezTo>
                    <a:pt x="61" y="36"/>
                    <a:pt x="61" y="36"/>
                    <a:pt x="61" y="36"/>
                  </a:cubicBezTo>
                  <a:cubicBezTo>
                    <a:pt x="63" y="36"/>
                    <a:pt x="64" y="37"/>
                    <a:pt x="64" y="38"/>
                  </a:cubicBezTo>
                  <a:lnTo>
                    <a:pt x="64" y="48"/>
                  </a:lnTo>
                  <a:close/>
                  <a:moveTo>
                    <a:pt x="59" y="27"/>
                  </a:moveTo>
                  <a:cubicBezTo>
                    <a:pt x="59" y="22"/>
                    <a:pt x="59" y="22"/>
                    <a:pt x="59" y="22"/>
                  </a:cubicBezTo>
                  <a:cubicBezTo>
                    <a:pt x="23" y="22"/>
                    <a:pt x="23" y="22"/>
                    <a:pt x="23" y="22"/>
                  </a:cubicBezTo>
                  <a:cubicBezTo>
                    <a:pt x="23" y="27"/>
                    <a:pt x="23" y="27"/>
                    <a:pt x="23" y="27"/>
                  </a:cubicBezTo>
                  <a:lnTo>
                    <a:pt x="59" y="27"/>
                  </a:lnTo>
                  <a:close/>
                  <a:moveTo>
                    <a:pt x="59" y="45"/>
                  </a:moveTo>
                  <a:cubicBezTo>
                    <a:pt x="59" y="41"/>
                    <a:pt x="59" y="41"/>
                    <a:pt x="59" y="41"/>
                  </a:cubicBezTo>
                  <a:cubicBezTo>
                    <a:pt x="36" y="41"/>
                    <a:pt x="36" y="41"/>
                    <a:pt x="36" y="41"/>
                  </a:cubicBezTo>
                  <a:cubicBezTo>
                    <a:pt x="36" y="45"/>
                    <a:pt x="36" y="45"/>
                    <a:pt x="36" y="45"/>
                  </a:cubicBezTo>
                  <a:lnTo>
                    <a:pt x="59" y="45"/>
                  </a:lnTo>
                  <a:close/>
                  <a:moveTo>
                    <a:pt x="59" y="9"/>
                  </a:moveTo>
                  <a:cubicBezTo>
                    <a:pt x="59" y="4"/>
                    <a:pt x="59" y="4"/>
                    <a:pt x="59" y="4"/>
                  </a:cubicBezTo>
                  <a:cubicBezTo>
                    <a:pt x="45" y="4"/>
                    <a:pt x="45" y="4"/>
                    <a:pt x="45" y="4"/>
                  </a:cubicBezTo>
                  <a:cubicBezTo>
                    <a:pt x="45" y="9"/>
                    <a:pt x="45" y="9"/>
                    <a:pt x="45" y="9"/>
                  </a:cubicBezTo>
                  <a:lnTo>
                    <a:pt x="59" y="9"/>
                  </a:lnTo>
                  <a:close/>
                </a:path>
              </a:pathLst>
            </a:custGeom>
            <a:solidFill>
              <a:schemeClr val="bg2"/>
            </a:solidFill>
            <a:ln>
              <a:noFill/>
            </a:ln>
          </p:spPr>
          <p:txBody>
            <a:bodyPr/>
            <a:lstStyle/>
            <a:p>
              <a:endParaRPr lang="en-US"/>
            </a:p>
          </p:txBody>
        </p:sp>
      </p:grpSp>
      <p:sp>
        <p:nvSpPr>
          <p:cNvPr id="14" name="Rectangle 13">
            <a:extLst>
              <a:ext uri="{FF2B5EF4-FFF2-40B4-BE49-F238E27FC236}">
                <a16:creationId xmlns:a16="http://schemas.microsoft.com/office/drawing/2014/main" id="{3FE780FF-0480-8E41-9FF4-93EBD20AD488}"/>
              </a:ext>
            </a:extLst>
          </p:cNvPr>
          <p:cNvSpPr/>
          <p:nvPr/>
        </p:nvSpPr>
        <p:spPr>
          <a:xfrm>
            <a:off x="9862415" y="969694"/>
            <a:ext cx="1919942" cy="1569660"/>
          </a:xfrm>
          <a:prstGeom prst="rect">
            <a:avLst/>
          </a:prstGeom>
          <a:solidFill>
            <a:srgbClr val="FFFFFF"/>
          </a:solidFill>
          <a:ln w="12700">
            <a:solidFill>
              <a:schemeClr val="accent6">
                <a:lumMod val="20000"/>
                <a:lumOff val="80000"/>
              </a:schemeClr>
            </a:solidFill>
          </a:ln>
        </p:spPr>
        <p:txBody>
          <a:bodyPr wrap="square">
            <a:spAutoFit/>
          </a:bodyPr>
          <a:lstStyle/>
          <a:p>
            <a:r>
              <a:rPr lang="en-US" sz="1200" b="1" dirty="0">
                <a:solidFill>
                  <a:schemeClr val="tx1">
                    <a:lumMod val="60000"/>
                    <a:lumOff val="40000"/>
                  </a:schemeClr>
                </a:solidFill>
              </a:rPr>
              <a:t>IT SECURITY</a:t>
            </a:r>
          </a:p>
          <a:p>
            <a:pPr marL="171446" indent="-171446">
              <a:buFont typeface="Wingdings" pitchFamily="2" charset="2"/>
              <a:buChar char="§"/>
            </a:pPr>
            <a:r>
              <a:rPr lang="en-US" sz="1200" dirty="0">
                <a:solidFill>
                  <a:schemeClr val="tx1">
                    <a:lumMod val="60000"/>
                    <a:lumOff val="40000"/>
                  </a:schemeClr>
                </a:solidFill>
              </a:rPr>
              <a:t>Vulnerability </a:t>
            </a:r>
            <a:r>
              <a:rPr lang="en-US" sz="1200" dirty="0" err="1">
                <a:solidFill>
                  <a:schemeClr val="tx1">
                    <a:lumMod val="60000"/>
                    <a:lumOff val="40000"/>
                  </a:schemeClr>
                </a:solidFill>
              </a:rPr>
              <a:t>Mgmt</a:t>
            </a:r>
            <a:endParaRPr lang="en-US" sz="1200" dirty="0">
              <a:solidFill>
                <a:schemeClr val="tx1">
                  <a:lumMod val="60000"/>
                  <a:lumOff val="40000"/>
                </a:schemeClr>
              </a:solidFill>
            </a:endParaRPr>
          </a:p>
          <a:p>
            <a:pPr marL="171446" indent="-171446">
              <a:buFont typeface="Wingdings" pitchFamily="2" charset="2"/>
              <a:buChar char="§"/>
            </a:pPr>
            <a:r>
              <a:rPr lang="en-US" sz="1200" dirty="0">
                <a:solidFill>
                  <a:schemeClr val="tx1">
                    <a:lumMod val="60000"/>
                    <a:lumOff val="40000"/>
                  </a:schemeClr>
                </a:solidFill>
              </a:rPr>
              <a:t>Policy Enforcement</a:t>
            </a:r>
          </a:p>
          <a:p>
            <a:pPr marL="171446" indent="-171446">
              <a:buFont typeface="Wingdings" pitchFamily="2" charset="2"/>
              <a:buChar char="§"/>
            </a:pPr>
            <a:r>
              <a:rPr lang="en-US" sz="1200" dirty="0">
                <a:solidFill>
                  <a:schemeClr val="tx1">
                    <a:lumMod val="60000"/>
                    <a:lumOff val="40000"/>
                  </a:schemeClr>
                </a:solidFill>
              </a:rPr>
              <a:t>Access Control</a:t>
            </a:r>
          </a:p>
          <a:p>
            <a:pPr marL="171446" indent="-171446">
              <a:buFont typeface="Wingdings" pitchFamily="2" charset="2"/>
              <a:buChar char="§"/>
            </a:pPr>
            <a:r>
              <a:rPr lang="en-US" sz="1200" dirty="0">
                <a:solidFill>
                  <a:schemeClr val="tx1">
                    <a:lumMod val="60000"/>
                    <a:lumOff val="40000"/>
                  </a:schemeClr>
                </a:solidFill>
              </a:rPr>
              <a:t>Secrets Management</a:t>
            </a:r>
          </a:p>
          <a:p>
            <a:pPr marL="171446" indent="-171446">
              <a:buFont typeface="Wingdings" pitchFamily="2" charset="2"/>
              <a:buChar char="§"/>
            </a:pPr>
            <a:r>
              <a:rPr lang="en-US" sz="1200" dirty="0">
                <a:solidFill>
                  <a:schemeClr val="tx1">
                    <a:lumMod val="60000"/>
                    <a:lumOff val="40000"/>
                  </a:schemeClr>
                </a:solidFill>
              </a:rPr>
              <a:t>Audit and Compliance</a:t>
            </a:r>
          </a:p>
        </p:txBody>
      </p:sp>
      <p:sp>
        <p:nvSpPr>
          <p:cNvPr id="15" name="Rectangle 14">
            <a:extLst>
              <a:ext uri="{FF2B5EF4-FFF2-40B4-BE49-F238E27FC236}">
                <a16:creationId xmlns:a16="http://schemas.microsoft.com/office/drawing/2014/main" id="{6F2BBCF4-01CD-E94B-85B8-F5B85828487A}"/>
              </a:ext>
            </a:extLst>
          </p:cNvPr>
          <p:cNvSpPr/>
          <p:nvPr/>
        </p:nvSpPr>
        <p:spPr>
          <a:xfrm>
            <a:off x="316336" y="1728493"/>
            <a:ext cx="1582626" cy="1384995"/>
          </a:xfrm>
          <a:prstGeom prst="rect">
            <a:avLst/>
          </a:prstGeom>
          <a:solidFill>
            <a:srgbClr val="FFFFFF"/>
          </a:solidFill>
          <a:ln w="12700">
            <a:solidFill>
              <a:schemeClr val="accent6">
                <a:lumMod val="20000"/>
                <a:lumOff val="80000"/>
              </a:schemeClr>
            </a:solidFill>
          </a:ln>
        </p:spPr>
        <p:txBody>
          <a:bodyPr wrap="square">
            <a:spAutoFit/>
          </a:bodyPr>
          <a:lstStyle/>
          <a:p>
            <a:r>
              <a:rPr lang="en-US" sz="1200" b="1">
                <a:solidFill>
                  <a:schemeClr val="tx1">
                    <a:lumMod val="60000"/>
                    <a:lumOff val="40000"/>
                  </a:schemeClr>
                </a:solidFill>
              </a:rPr>
              <a:t>APP TEAMS</a:t>
            </a:r>
          </a:p>
          <a:p>
            <a:pPr marL="171446" indent="-171446">
              <a:buFont typeface="Wingdings" pitchFamily="2" charset="2"/>
              <a:buChar char="§"/>
            </a:pPr>
            <a:r>
              <a:rPr lang="en-US" sz="1200">
                <a:solidFill>
                  <a:schemeClr val="tx1">
                    <a:lumMod val="60000"/>
                    <a:lumOff val="40000"/>
                  </a:schemeClr>
                </a:solidFill>
              </a:rPr>
              <a:t>Development</a:t>
            </a:r>
          </a:p>
          <a:p>
            <a:pPr marL="171446" indent="-171446">
              <a:buFont typeface="Wingdings" pitchFamily="2" charset="2"/>
              <a:buChar char="§"/>
            </a:pPr>
            <a:r>
              <a:rPr lang="en-US" sz="1200">
                <a:solidFill>
                  <a:schemeClr val="tx1">
                    <a:lumMod val="60000"/>
                    <a:lumOff val="40000"/>
                  </a:schemeClr>
                </a:solidFill>
              </a:rPr>
              <a:t>DevOps</a:t>
            </a:r>
          </a:p>
          <a:p>
            <a:pPr marL="171446" indent="-171446">
              <a:buFont typeface="Wingdings" pitchFamily="2" charset="2"/>
              <a:buChar char="§"/>
            </a:pPr>
            <a:r>
              <a:rPr lang="en-US" sz="1200">
                <a:solidFill>
                  <a:schemeClr val="tx1">
                    <a:lumMod val="60000"/>
                    <a:lumOff val="40000"/>
                  </a:schemeClr>
                </a:solidFill>
              </a:rPr>
              <a:t>Monitoring</a:t>
            </a:r>
          </a:p>
          <a:p>
            <a:pPr marL="171446" indent="-171446">
              <a:buFont typeface="Wingdings" pitchFamily="2" charset="2"/>
              <a:buChar char="§"/>
            </a:pPr>
            <a:r>
              <a:rPr lang="en-US" sz="1200">
                <a:solidFill>
                  <a:schemeClr val="tx1">
                    <a:lumMod val="60000"/>
                    <a:lumOff val="40000"/>
                  </a:schemeClr>
                </a:solidFill>
              </a:rPr>
              <a:t>Project Management</a:t>
            </a:r>
          </a:p>
          <a:p>
            <a:pPr marL="171446" indent="-171446">
              <a:buFont typeface="Wingdings" pitchFamily="2" charset="2"/>
              <a:buChar char="§"/>
            </a:pPr>
            <a:r>
              <a:rPr lang="en-US" sz="1200">
                <a:solidFill>
                  <a:schemeClr val="tx1">
                    <a:lumMod val="60000"/>
                    <a:lumOff val="40000"/>
                  </a:schemeClr>
                </a:solidFill>
              </a:rPr>
              <a:t>Collaboration</a:t>
            </a:r>
          </a:p>
        </p:txBody>
      </p:sp>
      <p:sp>
        <p:nvSpPr>
          <p:cNvPr id="16" name="Rectangle 15">
            <a:extLst>
              <a:ext uri="{FF2B5EF4-FFF2-40B4-BE49-F238E27FC236}">
                <a16:creationId xmlns:a16="http://schemas.microsoft.com/office/drawing/2014/main" id="{6F2C8E47-90CD-644C-9974-29EA601F3E79}"/>
              </a:ext>
            </a:extLst>
          </p:cNvPr>
          <p:cNvSpPr/>
          <p:nvPr/>
        </p:nvSpPr>
        <p:spPr>
          <a:xfrm>
            <a:off x="9828531" y="2835456"/>
            <a:ext cx="1919942" cy="1384995"/>
          </a:xfrm>
          <a:prstGeom prst="rect">
            <a:avLst/>
          </a:prstGeom>
          <a:solidFill>
            <a:srgbClr val="FFFFFF"/>
          </a:solidFill>
          <a:ln w="12700">
            <a:solidFill>
              <a:schemeClr val="accent6">
                <a:lumMod val="20000"/>
                <a:lumOff val="80000"/>
              </a:schemeClr>
            </a:solidFill>
          </a:ln>
        </p:spPr>
        <p:txBody>
          <a:bodyPr wrap="square">
            <a:spAutoFit/>
          </a:bodyPr>
          <a:lstStyle/>
          <a:p>
            <a:r>
              <a:rPr lang="en-US" sz="1200" b="1">
                <a:solidFill>
                  <a:schemeClr val="tx1">
                    <a:lumMod val="60000"/>
                    <a:lumOff val="40000"/>
                  </a:schemeClr>
                </a:solidFill>
              </a:rPr>
              <a:t>IT ORGANIZATION</a:t>
            </a:r>
          </a:p>
          <a:p>
            <a:pPr marL="171446" indent="-171446">
              <a:buFont typeface="Wingdings" pitchFamily="2" charset="2"/>
              <a:buChar char="§"/>
            </a:pPr>
            <a:r>
              <a:rPr lang="en-US" sz="1200">
                <a:solidFill>
                  <a:schemeClr val="tx1">
                    <a:lumMod val="60000"/>
                    <a:lumOff val="40000"/>
                  </a:schemeClr>
                </a:solidFill>
              </a:rPr>
              <a:t>Directory Services</a:t>
            </a:r>
          </a:p>
          <a:p>
            <a:pPr marL="171446" indent="-171446">
              <a:buFont typeface="Wingdings" pitchFamily="2" charset="2"/>
              <a:buChar char="§"/>
            </a:pPr>
            <a:r>
              <a:rPr lang="en-US" sz="1200">
                <a:solidFill>
                  <a:schemeClr val="tx1">
                    <a:lumMod val="60000"/>
                    <a:lumOff val="40000"/>
                  </a:schemeClr>
                </a:solidFill>
              </a:rPr>
              <a:t>Infrastructure</a:t>
            </a:r>
          </a:p>
          <a:p>
            <a:pPr marL="171446" indent="-171446">
              <a:buFont typeface="Wingdings" pitchFamily="2" charset="2"/>
              <a:buChar char="§"/>
            </a:pPr>
            <a:r>
              <a:rPr lang="en-US" sz="1200">
                <a:solidFill>
                  <a:schemeClr val="tx1">
                    <a:lumMod val="60000"/>
                    <a:lumOff val="40000"/>
                  </a:schemeClr>
                </a:solidFill>
              </a:rPr>
              <a:t>Auth/RBAC</a:t>
            </a:r>
          </a:p>
          <a:p>
            <a:pPr marL="171446" indent="-171446">
              <a:buFont typeface="Wingdings" pitchFamily="2" charset="2"/>
              <a:buChar char="§"/>
            </a:pPr>
            <a:r>
              <a:rPr lang="en-US" sz="1200">
                <a:solidFill>
                  <a:schemeClr val="tx1">
                    <a:lumMod val="60000"/>
                    <a:lumOff val="40000"/>
                  </a:schemeClr>
                </a:solidFill>
              </a:rPr>
              <a:t>Service Desk</a:t>
            </a:r>
          </a:p>
          <a:p>
            <a:pPr marL="171446" indent="-171446">
              <a:buFont typeface="Wingdings" pitchFamily="2" charset="2"/>
              <a:buChar char="§"/>
            </a:pPr>
            <a:r>
              <a:rPr lang="en-US" sz="1200">
                <a:solidFill>
                  <a:schemeClr val="tx1">
                    <a:lumMod val="60000"/>
                    <a:lumOff val="40000"/>
                  </a:schemeClr>
                </a:solidFill>
              </a:rPr>
              <a:t>Monitoring</a:t>
            </a:r>
          </a:p>
          <a:p>
            <a:pPr marL="171446" indent="-171446">
              <a:buFont typeface="Wingdings" pitchFamily="2" charset="2"/>
              <a:buChar char="§"/>
            </a:pPr>
            <a:r>
              <a:rPr lang="en-US" sz="1200">
                <a:solidFill>
                  <a:schemeClr val="tx1">
                    <a:lumMod val="60000"/>
                    <a:lumOff val="40000"/>
                  </a:schemeClr>
                </a:solidFill>
              </a:rPr>
              <a:t>Provisioning</a:t>
            </a:r>
          </a:p>
        </p:txBody>
      </p:sp>
      <p:cxnSp>
        <p:nvCxnSpPr>
          <p:cNvPr id="17" name="Straight Connector 16">
            <a:extLst>
              <a:ext uri="{FF2B5EF4-FFF2-40B4-BE49-F238E27FC236}">
                <a16:creationId xmlns:a16="http://schemas.microsoft.com/office/drawing/2014/main" id="{330F3A49-5891-5B48-9B8A-C1BE9B1D00AC}"/>
              </a:ext>
            </a:extLst>
          </p:cNvPr>
          <p:cNvCxnSpPr>
            <a:cxnSpLocks/>
            <a:stCxn id="15" idx="3"/>
          </p:cNvCxnSpPr>
          <p:nvPr/>
        </p:nvCxnSpPr>
        <p:spPr>
          <a:xfrm>
            <a:off x="1898962" y="2420991"/>
            <a:ext cx="377841" cy="0"/>
          </a:xfrm>
          <a:prstGeom prst="line">
            <a:avLst/>
          </a:prstGeom>
          <a:ln>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8372B64-D775-0D4B-8DC7-596D2F3BF7ED}"/>
              </a:ext>
            </a:extLst>
          </p:cNvPr>
          <p:cNvCxnSpPr>
            <a:cxnSpLocks/>
          </p:cNvCxnSpPr>
          <p:nvPr/>
        </p:nvCxnSpPr>
        <p:spPr>
          <a:xfrm flipV="1">
            <a:off x="4538433" y="4840357"/>
            <a:ext cx="0" cy="245125"/>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F5E2F14-76E4-3142-8A4B-E40943F09EAD}"/>
              </a:ext>
            </a:extLst>
          </p:cNvPr>
          <p:cNvCxnSpPr>
            <a:cxnSpLocks/>
          </p:cNvCxnSpPr>
          <p:nvPr/>
        </p:nvCxnSpPr>
        <p:spPr>
          <a:xfrm flipV="1">
            <a:off x="8109894" y="4840357"/>
            <a:ext cx="0" cy="245125"/>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E1DC39D-C7C8-DA4C-8F7F-9072C315DF0B}"/>
              </a:ext>
            </a:extLst>
          </p:cNvPr>
          <p:cNvCxnSpPr/>
          <p:nvPr/>
        </p:nvCxnSpPr>
        <p:spPr>
          <a:xfrm>
            <a:off x="6758609" y="5536096"/>
            <a:ext cx="0" cy="646043"/>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5515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F320565-57AB-4EA0-999B-1F98825EFF7B}"/>
              </a:ext>
            </a:extLst>
          </p:cNvPr>
          <p:cNvSpPr/>
          <p:nvPr/>
        </p:nvSpPr>
        <p:spPr>
          <a:xfrm>
            <a:off x="731837" y="5484264"/>
            <a:ext cx="10728327" cy="732158"/>
          </a:xfrm>
          <a:prstGeom prst="rect">
            <a:avLst/>
          </a:prstGeom>
          <a:solidFill>
            <a:schemeClr val="accent1">
              <a:lumMod val="75000"/>
            </a:schemeClr>
          </a:solidFill>
          <a:ln w="12700">
            <a:noFill/>
            <a:prstDash val="sysDot"/>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Poppins Medium"/>
              <a:ea typeface="+mn-ea"/>
              <a:cs typeface="+mn-cs"/>
            </a:endParaRPr>
          </a:p>
        </p:txBody>
      </p:sp>
      <p:sp>
        <p:nvSpPr>
          <p:cNvPr id="19" name="Rectangle 18">
            <a:extLst>
              <a:ext uri="{FF2B5EF4-FFF2-40B4-BE49-F238E27FC236}">
                <a16:creationId xmlns:a16="http://schemas.microsoft.com/office/drawing/2014/main" id="{C7783A4F-B570-4922-AADD-8C992A099E33}"/>
              </a:ext>
            </a:extLst>
          </p:cNvPr>
          <p:cNvSpPr/>
          <p:nvPr/>
        </p:nvSpPr>
        <p:spPr>
          <a:xfrm>
            <a:off x="722786" y="3823095"/>
            <a:ext cx="10737377" cy="1577228"/>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Poppins Medium"/>
              <a:ea typeface="+mn-ea"/>
              <a:cs typeface="+mn-cs"/>
            </a:endParaRPr>
          </a:p>
        </p:txBody>
      </p:sp>
      <p:sp>
        <p:nvSpPr>
          <p:cNvPr id="2" name="Slide Number Placeholder 1">
            <a:extLst>
              <a:ext uri="{FF2B5EF4-FFF2-40B4-BE49-F238E27FC236}">
                <a16:creationId xmlns:a16="http://schemas.microsoft.com/office/drawing/2014/main" id="{3BF6A78F-D363-4E66-91C5-67AC6B5E67F7}"/>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6D8E11-A83D-46AC-BA35-C493C365AC69}" type="slidenum">
              <a:rPr kumimoji="0" lang="en-US" sz="800" b="0" i="0" u="none" strike="noStrike" kern="1200" cap="none" spc="0" normalizeH="0" baseline="0" noProof="0" smtClean="0">
                <a:ln>
                  <a:noFill/>
                </a:ln>
                <a:solidFill>
                  <a:srgbClr val="000000"/>
                </a:solidFill>
                <a:effectLst/>
                <a:uLnTx/>
                <a:uFillTx/>
                <a:latin typeface="Poppins SemiBold" panose="00000700000000000000" pitchFamily="2" charset="0"/>
                <a:ea typeface="+mn-ea"/>
                <a:cs typeface="Poppins SemiBold" panose="000007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800" b="0" i="0" u="none" strike="noStrike" kern="1200" cap="none" spc="0" normalizeH="0" baseline="0" noProof="0">
              <a:ln>
                <a:noFill/>
              </a:ln>
              <a:solidFill>
                <a:srgbClr val="000000"/>
              </a:solidFill>
              <a:effectLst/>
              <a:uLnTx/>
              <a:uFillTx/>
              <a:latin typeface="Poppins SemiBold" panose="00000700000000000000" pitchFamily="2" charset="0"/>
              <a:ea typeface="+mn-ea"/>
              <a:cs typeface="Poppins SemiBold" panose="00000700000000000000" pitchFamily="2" charset="0"/>
            </a:endParaRPr>
          </a:p>
        </p:txBody>
      </p:sp>
      <p:sp>
        <p:nvSpPr>
          <p:cNvPr id="3" name="Title 2">
            <a:extLst>
              <a:ext uri="{FF2B5EF4-FFF2-40B4-BE49-F238E27FC236}">
                <a16:creationId xmlns:a16="http://schemas.microsoft.com/office/drawing/2014/main" id="{A213FDEC-89E5-4EFA-ADF4-F430BCE5FDB3}"/>
              </a:ext>
            </a:extLst>
          </p:cNvPr>
          <p:cNvSpPr>
            <a:spLocks noGrp="1"/>
          </p:cNvSpPr>
          <p:nvPr>
            <p:ph type="title"/>
          </p:nvPr>
        </p:nvSpPr>
        <p:spPr>
          <a:xfrm>
            <a:off x="722786" y="409731"/>
            <a:ext cx="10728326" cy="455509"/>
          </a:xfrm>
        </p:spPr>
        <p:txBody>
          <a:bodyPr/>
          <a:lstStyle/>
          <a:p>
            <a:r>
              <a:rPr lang="en-GB" dirty="0"/>
              <a:t>Simplify complexity across your infrastructure</a:t>
            </a:r>
          </a:p>
        </p:txBody>
      </p:sp>
      <p:sp>
        <p:nvSpPr>
          <p:cNvPr id="4" name="Rectangle 3">
            <a:extLst>
              <a:ext uri="{FF2B5EF4-FFF2-40B4-BE49-F238E27FC236}">
                <a16:creationId xmlns:a16="http://schemas.microsoft.com/office/drawing/2014/main" id="{C09CC442-BF7F-4E3D-A748-3BB60934C2FE}"/>
              </a:ext>
            </a:extLst>
          </p:cNvPr>
          <p:cNvSpPr/>
          <p:nvPr/>
        </p:nvSpPr>
        <p:spPr>
          <a:xfrm>
            <a:off x="1873360" y="1145875"/>
            <a:ext cx="3079043" cy="33016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Poppins Light"/>
                <a:ea typeface="+mn-ea"/>
                <a:cs typeface="+mn-cs"/>
              </a:rPr>
              <a:t>Containerized App 1</a:t>
            </a:r>
          </a:p>
        </p:txBody>
      </p:sp>
      <p:sp>
        <p:nvSpPr>
          <p:cNvPr id="5" name="Rectangle 4">
            <a:extLst>
              <a:ext uri="{FF2B5EF4-FFF2-40B4-BE49-F238E27FC236}">
                <a16:creationId xmlns:a16="http://schemas.microsoft.com/office/drawing/2014/main" id="{2F310869-0500-48D2-8C1E-3B57C722958F}"/>
              </a:ext>
            </a:extLst>
          </p:cNvPr>
          <p:cNvSpPr/>
          <p:nvPr/>
        </p:nvSpPr>
        <p:spPr>
          <a:xfrm>
            <a:off x="731838" y="1551023"/>
            <a:ext cx="10728326" cy="2204169"/>
          </a:xfrm>
          <a:prstGeom prst="rect">
            <a:avLst/>
          </a:prstGeom>
          <a:solidFill>
            <a:srgbClr val="0C322C"/>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Poppins Medium"/>
              <a:ea typeface="+mn-ea"/>
              <a:cs typeface="+mn-cs"/>
            </a:endParaRPr>
          </a:p>
        </p:txBody>
      </p:sp>
      <p:pic>
        <p:nvPicPr>
          <p:cNvPr id="6" name="Picture 5" descr="Icon&#10;&#10;Description automatically generated">
            <a:extLst>
              <a:ext uri="{FF2B5EF4-FFF2-40B4-BE49-F238E27FC236}">
                <a16:creationId xmlns:a16="http://schemas.microsoft.com/office/drawing/2014/main" id="{22009FEE-2A5C-4C07-8627-1C9AAF4240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7571" y="2442154"/>
            <a:ext cx="860625" cy="540000"/>
          </a:xfrm>
          <a:prstGeom prst="rect">
            <a:avLst/>
          </a:prstGeom>
        </p:spPr>
      </p:pic>
      <p:sp>
        <p:nvSpPr>
          <p:cNvPr id="7" name="Rectangle 6">
            <a:extLst>
              <a:ext uri="{FF2B5EF4-FFF2-40B4-BE49-F238E27FC236}">
                <a16:creationId xmlns:a16="http://schemas.microsoft.com/office/drawing/2014/main" id="{D24DD59E-9F5B-4B95-82B2-1DE8F8A5C96F}"/>
              </a:ext>
            </a:extLst>
          </p:cNvPr>
          <p:cNvSpPr/>
          <p:nvPr/>
        </p:nvSpPr>
        <p:spPr>
          <a:xfrm>
            <a:off x="8381120" y="1145875"/>
            <a:ext cx="3079043" cy="33016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Poppins Light"/>
                <a:ea typeface="+mn-ea"/>
                <a:cs typeface="+mn-cs"/>
              </a:rPr>
              <a:t>Containerized App 3</a:t>
            </a:r>
          </a:p>
        </p:txBody>
      </p:sp>
      <p:sp>
        <p:nvSpPr>
          <p:cNvPr id="8" name="Rectangle 7">
            <a:extLst>
              <a:ext uri="{FF2B5EF4-FFF2-40B4-BE49-F238E27FC236}">
                <a16:creationId xmlns:a16="http://schemas.microsoft.com/office/drawing/2014/main" id="{B4C8727A-DCC2-496A-B9E7-49237D07638F}"/>
              </a:ext>
            </a:extLst>
          </p:cNvPr>
          <p:cNvSpPr/>
          <p:nvPr/>
        </p:nvSpPr>
        <p:spPr>
          <a:xfrm>
            <a:off x="5127240" y="1145875"/>
            <a:ext cx="3079043" cy="33016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Poppins Light"/>
                <a:ea typeface="+mn-ea"/>
                <a:cs typeface="+mn-cs"/>
              </a:rPr>
              <a:t>Containerized App 2</a:t>
            </a:r>
          </a:p>
        </p:txBody>
      </p:sp>
      <p:sp>
        <p:nvSpPr>
          <p:cNvPr id="9" name="Rectangle 8">
            <a:extLst>
              <a:ext uri="{FF2B5EF4-FFF2-40B4-BE49-F238E27FC236}">
                <a16:creationId xmlns:a16="http://schemas.microsoft.com/office/drawing/2014/main" id="{630D065E-73BB-4E4D-9372-3D3CB250A3C3}"/>
              </a:ext>
            </a:extLst>
          </p:cNvPr>
          <p:cNvSpPr/>
          <p:nvPr/>
        </p:nvSpPr>
        <p:spPr>
          <a:xfrm>
            <a:off x="1919989" y="2306688"/>
            <a:ext cx="2688878" cy="246221"/>
          </a:xfrm>
          <a:prstGeom prst="rect">
            <a:avLst/>
          </a:prstGeom>
        </p:spPr>
        <p:txBody>
          <a:bodyPr wrap="square" anchor="ctr">
            <a:spAutoFit/>
          </a:bodyPr>
          <a:lstStyle/>
          <a:p>
            <a:pPr marL="0" marR="0" lvl="0" indent="0" algn="l" defTabSz="243843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90EBCD"/>
                </a:solidFill>
                <a:effectLst/>
                <a:uLnTx/>
                <a:uFillTx/>
                <a:latin typeface="Poppins Light"/>
                <a:ea typeface="+mn-ea"/>
                <a:cs typeface="+mn-cs"/>
                <a:sym typeface="Arial"/>
                <a:rtl val="0"/>
              </a:rPr>
              <a:t>Authentication</a:t>
            </a:r>
          </a:p>
        </p:txBody>
      </p:sp>
      <p:pic>
        <p:nvPicPr>
          <p:cNvPr id="10" name="Picture 9">
            <a:extLst>
              <a:ext uri="{FF2B5EF4-FFF2-40B4-BE49-F238E27FC236}">
                <a16:creationId xmlns:a16="http://schemas.microsoft.com/office/drawing/2014/main" id="{91AA6201-9A31-458F-B716-1CB206044AD0}"/>
              </a:ext>
            </a:extLst>
          </p:cNvPr>
          <p:cNvPicPr>
            <a:picLocks noChangeAspect="1"/>
          </p:cNvPicPr>
          <p:nvPr/>
        </p:nvPicPr>
        <p:blipFill>
          <a:blip r:embed="rId4"/>
          <a:stretch>
            <a:fillRect/>
          </a:stretch>
        </p:blipFill>
        <p:spPr>
          <a:xfrm>
            <a:off x="2106839" y="2644584"/>
            <a:ext cx="1320504" cy="323102"/>
          </a:xfrm>
          <a:prstGeom prst="rect">
            <a:avLst/>
          </a:prstGeom>
        </p:spPr>
      </p:pic>
      <p:pic>
        <p:nvPicPr>
          <p:cNvPr id="11" name="Picture 10">
            <a:extLst>
              <a:ext uri="{FF2B5EF4-FFF2-40B4-BE49-F238E27FC236}">
                <a16:creationId xmlns:a16="http://schemas.microsoft.com/office/drawing/2014/main" id="{7A2DA1E0-B481-49F9-B685-86FD0F7A4A37}"/>
              </a:ext>
            </a:extLst>
          </p:cNvPr>
          <p:cNvPicPr>
            <a:picLocks noChangeAspect="1"/>
          </p:cNvPicPr>
          <p:nvPr/>
        </p:nvPicPr>
        <p:blipFill>
          <a:blip r:embed="rId5"/>
          <a:stretch>
            <a:fillRect/>
          </a:stretch>
        </p:blipFill>
        <p:spPr>
          <a:xfrm>
            <a:off x="3614850" y="2727447"/>
            <a:ext cx="670981" cy="162897"/>
          </a:xfrm>
          <a:prstGeom prst="rect">
            <a:avLst/>
          </a:prstGeom>
        </p:spPr>
      </p:pic>
      <p:pic>
        <p:nvPicPr>
          <p:cNvPr id="12" name="Picture 11">
            <a:extLst>
              <a:ext uri="{FF2B5EF4-FFF2-40B4-BE49-F238E27FC236}">
                <a16:creationId xmlns:a16="http://schemas.microsoft.com/office/drawing/2014/main" id="{0408CB43-5B98-4C2F-9EA4-440C96723654}"/>
              </a:ext>
            </a:extLst>
          </p:cNvPr>
          <p:cNvPicPr>
            <a:picLocks noChangeAspect="1"/>
          </p:cNvPicPr>
          <p:nvPr/>
        </p:nvPicPr>
        <p:blipFill>
          <a:blip r:embed="rId6"/>
          <a:stretch>
            <a:fillRect/>
          </a:stretch>
        </p:blipFill>
        <p:spPr>
          <a:xfrm>
            <a:off x="4509692" y="2694260"/>
            <a:ext cx="616294" cy="206325"/>
          </a:xfrm>
          <a:prstGeom prst="rect">
            <a:avLst/>
          </a:prstGeom>
        </p:spPr>
      </p:pic>
      <p:sp>
        <p:nvSpPr>
          <p:cNvPr id="13" name="Rectangle 12">
            <a:extLst>
              <a:ext uri="{FF2B5EF4-FFF2-40B4-BE49-F238E27FC236}">
                <a16:creationId xmlns:a16="http://schemas.microsoft.com/office/drawing/2014/main" id="{7ECA9881-191B-445E-91D0-3D03C06E1916}"/>
              </a:ext>
            </a:extLst>
          </p:cNvPr>
          <p:cNvSpPr/>
          <p:nvPr/>
        </p:nvSpPr>
        <p:spPr>
          <a:xfrm>
            <a:off x="5273895" y="2308171"/>
            <a:ext cx="3422431" cy="246221"/>
          </a:xfrm>
          <a:prstGeom prst="rect">
            <a:avLst/>
          </a:prstGeom>
        </p:spPr>
        <p:txBody>
          <a:bodyPr wrap="square" anchor="ctr">
            <a:spAutoFit/>
          </a:bodyPr>
          <a:lstStyle/>
          <a:p>
            <a:pPr marL="0" marR="0" lvl="0" indent="0" algn="l" defTabSz="243843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90EBCD"/>
                </a:solidFill>
                <a:effectLst/>
                <a:uLnTx/>
                <a:uFillTx/>
                <a:latin typeface="Poppins Light"/>
                <a:ea typeface="+mn-ea"/>
                <a:cs typeface="+mn-cs"/>
                <a:sym typeface="Arial"/>
                <a:rtl val="0"/>
              </a:rPr>
              <a:t>Policy Enforcement &amp; Governance</a:t>
            </a:r>
          </a:p>
        </p:txBody>
      </p:sp>
      <p:sp>
        <p:nvSpPr>
          <p:cNvPr id="14" name="Rectangle 13">
            <a:extLst>
              <a:ext uri="{FF2B5EF4-FFF2-40B4-BE49-F238E27FC236}">
                <a16:creationId xmlns:a16="http://schemas.microsoft.com/office/drawing/2014/main" id="{AE0537FA-8FEF-41B7-881B-79007BB77593}"/>
              </a:ext>
            </a:extLst>
          </p:cNvPr>
          <p:cNvSpPr/>
          <p:nvPr/>
        </p:nvSpPr>
        <p:spPr>
          <a:xfrm>
            <a:off x="1891275" y="3028317"/>
            <a:ext cx="6262241" cy="246221"/>
          </a:xfrm>
          <a:prstGeom prst="rect">
            <a:avLst/>
          </a:prstGeom>
        </p:spPr>
        <p:txBody>
          <a:bodyPr wrap="square" anchor="ctr">
            <a:spAutoFit/>
          </a:bodyPr>
          <a:lstStyle/>
          <a:p>
            <a:pPr marL="0" marR="0" lvl="0" indent="0" algn="l" defTabSz="243843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90EBCD"/>
                </a:solidFill>
                <a:effectLst/>
                <a:uLnTx/>
                <a:uFillTx/>
                <a:latin typeface="Poppins Light"/>
                <a:ea typeface="+mn-ea"/>
                <a:cs typeface="+mn-cs"/>
                <a:sym typeface="Arial"/>
                <a:rtl val="0"/>
              </a:rPr>
              <a:t>Simplified Cluster Operations &amp; Infrastructure Management (Run &amp; Manage)</a:t>
            </a:r>
          </a:p>
        </p:txBody>
      </p:sp>
      <p:sp>
        <p:nvSpPr>
          <p:cNvPr id="15" name="Rectangle 14">
            <a:extLst>
              <a:ext uri="{FF2B5EF4-FFF2-40B4-BE49-F238E27FC236}">
                <a16:creationId xmlns:a16="http://schemas.microsoft.com/office/drawing/2014/main" id="{7E93E77D-1244-4CA8-AD60-73D332675B4F}"/>
              </a:ext>
            </a:extLst>
          </p:cNvPr>
          <p:cNvSpPr/>
          <p:nvPr/>
        </p:nvSpPr>
        <p:spPr>
          <a:xfrm>
            <a:off x="5273895" y="1566746"/>
            <a:ext cx="2785731" cy="246221"/>
          </a:xfrm>
          <a:prstGeom prst="rect">
            <a:avLst/>
          </a:prstGeom>
        </p:spPr>
        <p:txBody>
          <a:bodyPr wrap="square" anchor="ctr">
            <a:spAutoFit/>
          </a:bodyPr>
          <a:lstStyle/>
          <a:p>
            <a:pPr marL="0" marR="0" lvl="0" indent="0" algn="ctr" defTabSz="243843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90EBCD"/>
                </a:solidFill>
                <a:effectLst/>
                <a:uLnTx/>
                <a:uFillTx/>
                <a:latin typeface="Poppins Light"/>
                <a:ea typeface="+mn-ea"/>
                <a:cs typeface="+mn-cs"/>
                <a:sym typeface="Arial"/>
                <a:rtl val="0"/>
              </a:rPr>
              <a:t>Platform Services (Build &amp; Secure)</a:t>
            </a:r>
          </a:p>
        </p:txBody>
      </p:sp>
      <p:grpSp>
        <p:nvGrpSpPr>
          <p:cNvPr id="61" name="Group 60">
            <a:extLst>
              <a:ext uri="{FF2B5EF4-FFF2-40B4-BE49-F238E27FC236}">
                <a16:creationId xmlns:a16="http://schemas.microsoft.com/office/drawing/2014/main" id="{6E07F9F1-E4BA-1044-BD45-F62665D54CBE}"/>
              </a:ext>
            </a:extLst>
          </p:cNvPr>
          <p:cNvGrpSpPr/>
          <p:nvPr/>
        </p:nvGrpSpPr>
        <p:grpSpPr>
          <a:xfrm>
            <a:off x="2106849" y="4111887"/>
            <a:ext cx="2186902" cy="788372"/>
            <a:chOff x="2081810" y="4581692"/>
            <a:chExt cx="2186902" cy="788372"/>
          </a:xfrm>
        </p:grpSpPr>
        <p:grpSp>
          <p:nvGrpSpPr>
            <p:cNvPr id="21" name="Group 20">
              <a:extLst>
                <a:ext uri="{FF2B5EF4-FFF2-40B4-BE49-F238E27FC236}">
                  <a16:creationId xmlns:a16="http://schemas.microsoft.com/office/drawing/2014/main" id="{24F1044D-D517-4EAD-92BA-12C23C863826}"/>
                </a:ext>
              </a:extLst>
            </p:cNvPr>
            <p:cNvGrpSpPr/>
            <p:nvPr/>
          </p:nvGrpSpPr>
          <p:grpSpPr>
            <a:xfrm>
              <a:off x="2081810" y="4582864"/>
              <a:ext cx="990781" cy="783257"/>
              <a:chOff x="4305838" y="4427579"/>
              <a:chExt cx="990781" cy="783257"/>
            </a:xfrm>
            <a:noFill/>
          </p:grpSpPr>
          <p:pic>
            <p:nvPicPr>
              <p:cNvPr id="22" name="Picture 2">
                <a:extLst>
                  <a:ext uri="{FF2B5EF4-FFF2-40B4-BE49-F238E27FC236}">
                    <a16:creationId xmlns:a16="http://schemas.microsoft.com/office/drawing/2014/main" id="{D1250551-7A7A-406B-9656-F34DA93685D9}"/>
                  </a:ext>
                </a:extLst>
              </p:cNvPr>
              <p:cNvPicPr>
                <a:picLocks noChangeAspect="1" noChangeArrowheads="1"/>
              </p:cNvPicPr>
              <p:nvPr/>
            </p:nvPicPr>
            <p:blipFill>
              <a:blip r:embed="rId7"/>
              <a:srcRect/>
              <a:stretch/>
            </p:blipFill>
            <p:spPr bwMode="auto">
              <a:xfrm>
                <a:off x="4641927" y="4427579"/>
                <a:ext cx="320002" cy="360000"/>
              </a:xfrm>
              <a:prstGeom prst="rect">
                <a:avLst/>
              </a:prstGeom>
              <a:grpFill/>
            </p:spPr>
          </p:pic>
          <p:sp>
            <p:nvSpPr>
              <p:cNvPr id="23" name="Rectangle 22">
                <a:extLst>
                  <a:ext uri="{FF2B5EF4-FFF2-40B4-BE49-F238E27FC236}">
                    <a16:creationId xmlns:a16="http://schemas.microsoft.com/office/drawing/2014/main" id="{FE8F4BCD-B509-418E-BCF1-314E95E778BB}"/>
                  </a:ext>
                </a:extLst>
              </p:cNvPr>
              <p:cNvSpPr/>
              <p:nvPr/>
            </p:nvSpPr>
            <p:spPr>
              <a:xfrm>
                <a:off x="4305838" y="4810726"/>
                <a:ext cx="990781" cy="400110"/>
              </a:xfrm>
              <a:prstGeom prst="rect">
                <a:avLst/>
              </a:prstGeom>
              <a:grpFill/>
            </p:spPr>
            <p:txBody>
              <a:bodyPr wrap="square" anchor="ctr">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ECF0F1"/>
                    </a:solidFill>
                    <a:effectLst/>
                    <a:uLnTx/>
                    <a:uFillTx/>
                    <a:latin typeface="Poppins Medium"/>
                    <a:ea typeface="+mn-ea"/>
                    <a:cs typeface="+mn-cs"/>
                  </a:rPr>
                  <a:t>Amazon</a:t>
                </a:r>
              </a:p>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ECF0F1"/>
                    </a:solidFill>
                    <a:effectLst/>
                    <a:uLnTx/>
                    <a:uFillTx/>
                    <a:latin typeface="Poppins Light"/>
                    <a:ea typeface="+mn-ea"/>
                    <a:cs typeface="+mn-cs"/>
                  </a:rPr>
                  <a:t>EKS</a:t>
                </a:r>
              </a:p>
            </p:txBody>
          </p:sp>
        </p:grpSp>
        <p:grpSp>
          <p:nvGrpSpPr>
            <p:cNvPr id="24" name="Group 23">
              <a:extLst>
                <a:ext uri="{FF2B5EF4-FFF2-40B4-BE49-F238E27FC236}">
                  <a16:creationId xmlns:a16="http://schemas.microsoft.com/office/drawing/2014/main" id="{79CC40D4-E20B-48A7-81E9-BF53F01310F0}"/>
                </a:ext>
              </a:extLst>
            </p:cNvPr>
            <p:cNvGrpSpPr/>
            <p:nvPr/>
          </p:nvGrpSpPr>
          <p:grpSpPr>
            <a:xfrm>
              <a:off x="3001347" y="4581692"/>
              <a:ext cx="561723" cy="782994"/>
              <a:chOff x="5552415" y="4459892"/>
              <a:chExt cx="576009" cy="782994"/>
            </a:xfrm>
            <a:noFill/>
          </p:grpSpPr>
          <p:pic>
            <p:nvPicPr>
              <p:cNvPr id="25" name="Picture 6">
                <a:extLst>
                  <a:ext uri="{FF2B5EF4-FFF2-40B4-BE49-F238E27FC236}">
                    <a16:creationId xmlns:a16="http://schemas.microsoft.com/office/drawing/2014/main" id="{8031B94A-0351-492C-B460-CEACAF11FAF9}"/>
                  </a:ext>
                </a:extLst>
              </p:cNvPr>
              <p:cNvPicPr>
                <a:picLocks noChangeAspect="1" noChangeArrowheads="1"/>
              </p:cNvPicPr>
              <p:nvPr/>
            </p:nvPicPr>
            <p:blipFill>
              <a:blip r:embed="rId8"/>
              <a:srcRect/>
              <a:stretch/>
            </p:blipFill>
            <p:spPr bwMode="auto">
              <a:xfrm>
                <a:off x="5594314" y="4459892"/>
                <a:ext cx="489900" cy="360000"/>
              </a:xfrm>
              <a:prstGeom prst="rect">
                <a:avLst/>
              </a:prstGeom>
              <a:grpFill/>
            </p:spPr>
          </p:pic>
          <p:sp>
            <p:nvSpPr>
              <p:cNvPr id="26" name="Rectangle 25">
                <a:extLst>
                  <a:ext uri="{FF2B5EF4-FFF2-40B4-BE49-F238E27FC236}">
                    <a16:creationId xmlns:a16="http://schemas.microsoft.com/office/drawing/2014/main" id="{F4EB57E8-9C30-4AC0-A6DB-B2B84D29E175}"/>
                  </a:ext>
                </a:extLst>
              </p:cNvPr>
              <p:cNvSpPr/>
              <p:nvPr/>
            </p:nvSpPr>
            <p:spPr>
              <a:xfrm>
                <a:off x="5552415" y="4842776"/>
                <a:ext cx="576009" cy="400110"/>
              </a:xfrm>
              <a:prstGeom prst="rect">
                <a:avLst/>
              </a:prstGeom>
              <a:grpFill/>
            </p:spPr>
            <p:txBody>
              <a:bodyPr wrap="square" anchor="ctr">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ECF0F1"/>
                    </a:solidFill>
                    <a:effectLst/>
                    <a:uLnTx/>
                    <a:uFillTx/>
                    <a:latin typeface="Poppins Medium"/>
                    <a:ea typeface="+mn-ea"/>
                    <a:cs typeface="+mn-cs"/>
                  </a:rPr>
                  <a:t>Azure</a:t>
                </a:r>
              </a:p>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ECF0F1"/>
                    </a:solidFill>
                    <a:effectLst/>
                    <a:uLnTx/>
                    <a:uFillTx/>
                    <a:latin typeface="Poppins Light"/>
                    <a:ea typeface="+mn-ea"/>
                    <a:cs typeface="+mn-cs"/>
                  </a:rPr>
                  <a:t>AKS</a:t>
                </a:r>
              </a:p>
            </p:txBody>
          </p:sp>
        </p:grpSp>
        <p:grpSp>
          <p:nvGrpSpPr>
            <p:cNvPr id="27" name="Group 26">
              <a:extLst>
                <a:ext uri="{FF2B5EF4-FFF2-40B4-BE49-F238E27FC236}">
                  <a16:creationId xmlns:a16="http://schemas.microsoft.com/office/drawing/2014/main" id="{87784BC3-3283-45C8-BB25-B7F22170DFD7}"/>
                </a:ext>
              </a:extLst>
            </p:cNvPr>
            <p:cNvGrpSpPr/>
            <p:nvPr/>
          </p:nvGrpSpPr>
          <p:grpSpPr>
            <a:xfrm>
              <a:off x="3594485" y="4582864"/>
              <a:ext cx="674227" cy="787200"/>
              <a:chOff x="6581672" y="4446775"/>
              <a:chExt cx="674227" cy="787200"/>
            </a:xfrm>
            <a:noFill/>
          </p:grpSpPr>
          <p:pic>
            <p:nvPicPr>
              <p:cNvPr id="28" name="Picture 4">
                <a:extLst>
                  <a:ext uri="{FF2B5EF4-FFF2-40B4-BE49-F238E27FC236}">
                    <a16:creationId xmlns:a16="http://schemas.microsoft.com/office/drawing/2014/main" id="{FDD22194-86C0-4B86-A6E9-7455462EF1E8}"/>
                  </a:ext>
                </a:extLst>
              </p:cNvPr>
              <p:cNvPicPr>
                <a:picLocks noChangeAspect="1" noChangeArrowheads="1"/>
              </p:cNvPicPr>
              <p:nvPr/>
            </p:nvPicPr>
            <p:blipFill>
              <a:blip r:embed="rId9"/>
              <a:srcRect/>
              <a:stretch/>
            </p:blipFill>
            <p:spPr bwMode="auto">
              <a:xfrm>
                <a:off x="6717562" y="4446775"/>
                <a:ext cx="397502" cy="360000"/>
              </a:xfrm>
              <a:prstGeom prst="rect">
                <a:avLst/>
              </a:prstGeom>
              <a:grpFill/>
            </p:spPr>
          </p:pic>
          <p:sp>
            <p:nvSpPr>
              <p:cNvPr id="29" name="Rectangle 28">
                <a:extLst>
                  <a:ext uri="{FF2B5EF4-FFF2-40B4-BE49-F238E27FC236}">
                    <a16:creationId xmlns:a16="http://schemas.microsoft.com/office/drawing/2014/main" id="{16C0E299-D46F-456A-BD6F-44ABCC704F69}"/>
                  </a:ext>
                </a:extLst>
              </p:cNvPr>
              <p:cNvSpPr/>
              <p:nvPr/>
            </p:nvSpPr>
            <p:spPr>
              <a:xfrm>
                <a:off x="6581672" y="4833865"/>
                <a:ext cx="674227" cy="400110"/>
              </a:xfrm>
              <a:prstGeom prst="rect">
                <a:avLst/>
              </a:prstGeom>
              <a:grpFill/>
            </p:spPr>
            <p:txBody>
              <a:bodyPr wrap="square" anchor="ctr">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ECF0F1"/>
                    </a:solidFill>
                    <a:effectLst/>
                    <a:uLnTx/>
                    <a:uFillTx/>
                    <a:latin typeface="Poppins Medium"/>
                    <a:ea typeface="+mn-ea"/>
                    <a:cs typeface="+mn-cs"/>
                  </a:rPr>
                  <a:t>Google</a:t>
                </a:r>
              </a:p>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ECF0F1"/>
                    </a:solidFill>
                    <a:effectLst/>
                    <a:uLnTx/>
                    <a:uFillTx/>
                    <a:latin typeface="Poppins Light"/>
                    <a:ea typeface="+mn-ea"/>
                    <a:cs typeface="+mn-cs"/>
                  </a:rPr>
                  <a:t>GKE</a:t>
                </a:r>
              </a:p>
            </p:txBody>
          </p:sp>
        </p:grpSp>
      </p:grpSp>
      <p:sp>
        <p:nvSpPr>
          <p:cNvPr id="30" name="TextBox 29">
            <a:extLst>
              <a:ext uri="{FF2B5EF4-FFF2-40B4-BE49-F238E27FC236}">
                <a16:creationId xmlns:a16="http://schemas.microsoft.com/office/drawing/2014/main" id="{3647FD04-AD3F-412E-A9C5-8B60CC532124}"/>
              </a:ext>
            </a:extLst>
          </p:cNvPr>
          <p:cNvSpPr txBox="1"/>
          <p:nvPr/>
        </p:nvSpPr>
        <p:spPr>
          <a:xfrm>
            <a:off x="2424338" y="5090591"/>
            <a:ext cx="1710978" cy="249900"/>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ECF0F1"/>
                </a:solidFill>
                <a:effectLst/>
                <a:uLnTx/>
                <a:uFillTx/>
                <a:latin typeface="Poppins Medium"/>
                <a:ea typeface="+mn-ea"/>
                <a:cs typeface="+mn-cs"/>
              </a:rPr>
              <a:t>Cloud</a:t>
            </a:r>
          </a:p>
        </p:txBody>
      </p:sp>
      <p:grpSp>
        <p:nvGrpSpPr>
          <p:cNvPr id="18" name="Group 17">
            <a:extLst>
              <a:ext uri="{FF2B5EF4-FFF2-40B4-BE49-F238E27FC236}">
                <a16:creationId xmlns:a16="http://schemas.microsoft.com/office/drawing/2014/main" id="{85D2EBB5-574C-174F-ACCB-F5F6679A6CC8}"/>
              </a:ext>
            </a:extLst>
          </p:cNvPr>
          <p:cNvGrpSpPr/>
          <p:nvPr/>
        </p:nvGrpSpPr>
        <p:grpSpPr>
          <a:xfrm>
            <a:off x="5192696" y="3961191"/>
            <a:ext cx="1710978" cy="793787"/>
            <a:chOff x="7403680" y="4433834"/>
            <a:chExt cx="1710978" cy="793787"/>
          </a:xfrm>
        </p:grpSpPr>
        <p:pic>
          <p:nvPicPr>
            <p:cNvPr id="20" name="Picture 19">
              <a:extLst>
                <a:ext uri="{FF2B5EF4-FFF2-40B4-BE49-F238E27FC236}">
                  <a16:creationId xmlns:a16="http://schemas.microsoft.com/office/drawing/2014/main" id="{FC25B956-7BF3-4513-925A-07C87490D42C}"/>
                </a:ext>
              </a:extLst>
            </p:cNvPr>
            <p:cNvPicPr>
              <a:picLocks noChangeAspect="1"/>
            </p:cNvPicPr>
            <p:nvPr/>
          </p:nvPicPr>
          <p:blipFill>
            <a:blip r:embed="rId10"/>
            <a:stretch>
              <a:fillRect/>
            </a:stretch>
          </p:blipFill>
          <p:spPr>
            <a:xfrm>
              <a:off x="7750131" y="4433834"/>
              <a:ext cx="997200" cy="381687"/>
            </a:xfrm>
            <a:prstGeom prst="rect">
              <a:avLst/>
            </a:prstGeom>
            <a:noFill/>
          </p:spPr>
        </p:pic>
        <p:sp>
          <p:nvSpPr>
            <p:cNvPr id="31" name="TextBox 30">
              <a:extLst>
                <a:ext uri="{FF2B5EF4-FFF2-40B4-BE49-F238E27FC236}">
                  <a16:creationId xmlns:a16="http://schemas.microsoft.com/office/drawing/2014/main" id="{B045F582-7859-4DB8-9BE3-9D6E369F7CB3}"/>
                </a:ext>
              </a:extLst>
            </p:cNvPr>
            <p:cNvSpPr txBox="1"/>
            <p:nvPr/>
          </p:nvSpPr>
          <p:spPr>
            <a:xfrm>
              <a:off x="7403680" y="4977721"/>
              <a:ext cx="1710978" cy="249900"/>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ECF0F1"/>
                  </a:solidFill>
                  <a:effectLst/>
                  <a:uLnTx/>
                  <a:uFillTx/>
                  <a:latin typeface="Poppins Medium"/>
                  <a:ea typeface="+mn-ea"/>
                  <a:cs typeface="+mn-cs"/>
                </a:rPr>
                <a:t>Datacenter</a:t>
              </a:r>
            </a:p>
          </p:txBody>
        </p:sp>
      </p:grpSp>
      <p:grpSp>
        <p:nvGrpSpPr>
          <p:cNvPr id="62" name="Group 61">
            <a:extLst>
              <a:ext uri="{FF2B5EF4-FFF2-40B4-BE49-F238E27FC236}">
                <a16:creationId xmlns:a16="http://schemas.microsoft.com/office/drawing/2014/main" id="{B301A06D-24DF-B34F-A3D1-768F7E56A261}"/>
              </a:ext>
            </a:extLst>
          </p:cNvPr>
          <p:cNvGrpSpPr/>
          <p:nvPr/>
        </p:nvGrpSpPr>
        <p:grpSpPr>
          <a:xfrm>
            <a:off x="7412467" y="4463931"/>
            <a:ext cx="3836675" cy="249900"/>
            <a:chOff x="7492004" y="5229726"/>
            <a:chExt cx="3911670" cy="249900"/>
          </a:xfrm>
        </p:grpSpPr>
        <p:sp>
          <p:nvSpPr>
            <p:cNvPr id="32" name="TextBox 31">
              <a:extLst>
                <a:ext uri="{FF2B5EF4-FFF2-40B4-BE49-F238E27FC236}">
                  <a16:creationId xmlns:a16="http://schemas.microsoft.com/office/drawing/2014/main" id="{5A4831C1-6D98-4A2A-BD25-7B7439E239F0}"/>
                </a:ext>
              </a:extLst>
            </p:cNvPr>
            <p:cNvSpPr txBox="1"/>
            <p:nvPr/>
          </p:nvSpPr>
          <p:spPr>
            <a:xfrm>
              <a:off x="9809754" y="5229726"/>
              <a:ext cx="1593920" cy="249900"/>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ECF0F1"/>
                  </a:solidFill>
                  <a:effectLst/>
                  <a:uLnTx/>
                  <a:uFillTx/>
                  <a:latin typeface="Poppins Medium"/>
                  <a:ea typeface="+mn-ea"/>
                  <a:cs typeface="+mn-cs"/>
                </a:rPr>
                <a:t>Edge</a:t>
              </a:r>
            </a:p>
          </p:txBody>
        </p:sp>
        <p:sp>
          <p:nvSpPr>
            <p:cNvPr id="33" name="TextBox 32">
              <a:extLst>
                <a:ext uri="{FF2B5EF4-FFF2-40B4-BE49-F238E27FC236}">
                  <a16:creationId xmlns:a16="http://schemas.microsoft.com/office/drawing/2014/main" id="{2B8D73B0-4BD5-464D-88EF-89D363E6DE04}"/>
                </a:ext>
              </a:extLst>
            </p:cNvPr>
            <p:cNvSpPr txBox="1"/>
            <p:nvPr/>
          </p:nvSpPr>
          <p:spPr>
            <a:xfrm>
              <a:off x="8675230" y="5229726"/>
              <a:ext cx="1710978" cy="249900"/>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ECF0F1"/>
                  </a:solidFill>
                  <a:effectLst/>
                  <a:uLnTx/>
                  <a:uFillTx/>
                  <a:latin typeface="Poppins Medium"/>
                  <a:ea typeface="+mn-ea"/>
                  <a:cs typeface="+mn-cs"/>
                </a:rPr>
                <a:t>Branch</a:t>
              </a:r>
            </a:p>
          </p:txBody>
        </p:sp>
        <p:sp>
          <p:nvSpPr>
            <p:cNvPr id="34" name="TextBox 33">
              <a:extLst>
                <a:ext uri="{FF2B5EF4-FFF2-40B4-BE49-F238E27FC236}">
                  <a16:creationId xmlns:a16="http://schemas.microsoft.com/office/drawing/2014/main" id="{750B6849-D0FF-4BDB-9569-F88AD8FEF079}"/>
                </a:ext>
              </a:extLst>
            </p:cNvPr>
            <p:cNvSpPr txBox="1"/>
            <p:nvPr/>
          </p:nvSpPr>
          <p:spPr>
            <a:xfrm>
              <a:off x="7492004" y="5229726"/>
              <a:ext cx="1710978" cy="249900"/>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ECF0F1"/>
                  </a:solidFill>
                  <a:effectLst/>
                  <a:uLnTx/>
                  <a:uFillTx/>
                  <a:latin typeface="Poppins Medium"/>
                  <a:ea typeface="+mn-ea"/>
                  <a:cs typeface="+mn-cs"/>
                </a:rPr>
                <a:t>Dev</a:t>
              </a:r>
            </a:p>
          </p:txBody>
        </p:sp>
      </p:grpSp>
      <p:pic>
        <p:nvPicPr>
          <p:cNvPr id="35" name="Picture 34" descr="A picture containing text, clipart&#10;&#10;Description automatically generated">
            <a:extLst>
              <a:ext uri="{FF2B5EF4-FFF2-40B4-BE49-F238E27FC236}">
                <a16:creationId xmlns:a16="http://schemas.microsoft.com/office/drawing/2014/main" id="{AA6D2DC4-00D5-426B-88B9-CBD04234EAA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934241" y="3961358"/>
            <a:ext cx="986400" cy="381499"/>
          </a:xfrm>
          <a:prstGeom prst="rect">
            <a:avLst/>
          </a:prstGeom>
          <a:noFill/>
        </p:spPr>
      </p:pic>
      <p:pic>
        <p:nvPicPr>
          <p:cNvPr id="36" name="Picture 35" descr="A picture containing logo&#10;&#10;Description automatically generated">
            <a:extLst>
              <a:ext uri="{FF2B5EF4-FFF2-40B4-BE49-F238E27FC236}">
                <a16:creationId xmlns:a16="http://schemas.microsoft.com/office/drawing/2014/main" id="{C4238D64-BEA5-4236-92B4-24204C930AFF}"/>
              </a:ext>
            </a:extLst>
          </p:cNvPr>
          <p:cNvPicPr>
            <a:picLocks noChangeAspect="1"/>
          </p:cNvPicPr>
          <p:nvPr/>
        </p:nvPicPr>
        <p:blipFill>
          <a:blip r:embed="rId12"/>
          <a:stretch>
            <a:fillRect/>
          </a:stretch>
        </p:blipFill>
        <p:spPr>
          <a:xfrm>
            <a:off x="900522" y="4282881"/>
            <a:ext cx="821086" cy="612000"/>
          </a:xfrm>
          <a:prstGeom prst="rect">
            <a:avLst/>
          </a:prstGeom>
          <a:noFill/>
        </p:spPr>
      </p:pic>
      <p:cxnSp>
        <p:nvCxnSpPr>
          <p:cNvPr id="38" name="Straight Connector 37">
            <a:extLst>
              <a:ext uri="{FF2B5EF4-FFF2-40B4-BE49-F238E27FC236}">
                <a16:creationId xmlns:a16="http://schemas.microsoft.com/office/drawing/2014/main" id="{EC68B121-738F-43BD-894D-A0B240CCAC1B}"/>
              </a:ext>
            </a:extLst>
          </p:cNvPr>
          <p:cNvCxnSpPr>
            <a:cxnSpLocks/>
          </p:cNvCxnSpPr>
          <p:nvPr/>
        </p:nvCxnSpPr>
        <p:spPr>
          <a:xfrm flipH="1">
            <a:off x="7315546" y="3854230"/>
            <a:ext cx="3827" cy="1499752"/>
          </a:xfrm>
          <a:prstGeom prst="line">
            <a:avLst/>
          </a:prstGeom>
          <a:solidFill>
            <a:schemeClr val="tx2"/>
          </a:solidFill>
          <a:ln w="12700">
            <a:solidFill>
              <a:srgbClr val="FFFFFF"/>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FFB67DA-AAF3-4094-BFCF-07E8BA3773C2}"/>
              </a:ext>
            </a:extLst>
          </p:cNvPr>
          <p:cNvCxnSpPr>
            <a:cxnSpLocks/>
            <a:stCxn id="4" idx="1"/>
          </p:cNvCxnSpPr>
          <p:nvPr/>
        </p:nvCxnSpPr>
        <p:spPr>
          <a:xfrm>
            <a:off x="1873360" y="1310955"/>
            <a:ext cx="17915" cy="4894676"/>
          </a:xfrm>
          <a:prstGeom prst="line">
            <a:avLst/>
          </a:prstGeom>
          <a:ln w="1270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40" name="Rounded Rectangle 1">
            <a:extLst>
              <a:ext uri="{FF2B5EF4-FFF2-40B4-BE49-F238E27FC236}">
                <a16:creationId xmlns:a16="http://schemas.microsoft.com/office/drawing/2014/main" id="{65CE1D6D-2EFA-465B-B74A-64FE7C8B3363}"/>
              </a:ext>
            </a:extLst>
          </p:cNvPr>
          <p:cNvSpPr/>
          <p:nvPr/>
        </p:nvSpPr>
        <p:spPr>
          <a:xfrm>
            <a:off x="1990806" y="3298719"/>
            <a:ext cx="1436538" cy="4001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500"/>
              </a:spcBef>
              <a:spcAft>
                <a:spcPts val="0"/>
              </a:spcAft>
              <a:buClrTx/>
              <a:buSzTx/>
              <a:buFontTx/>
              <a:buNone/>
              <a:tabLst/>
              <a:defRPr/>
            </a:pPr>
            <a:r>
              <a:rPr kumimoji="0" lang="en-US" sz="900" b="0" i="0" u="none" strike="noStrike" kern="1200" cap="none" spc="0" normalizeH="0" baseline="0" noProof="0">
                <a:ln>
                  <a:noFill/>
                </a:ln>
                <a:solidFill>
                  <a:srgbClr val="ECF0F1"/>
                </a:solidFill>
                <a:effectLst/>
                <a:uLnTx/>
                <a:uFillTx/>
                <a:latin typeface="Poppins Light"/>
                <a:ea typeface="+mn-ea"/>
                <a:cs typeface="Arial"/>
              </a:rPr>
              <a:t> K8s Version Management</a:t>
            </a:r>
          </a:p>
        </p:txBody>
      </p:sp>
      <p:sp>
        <p:nvSpPr>
          <p:cNvPr id="41" name="Rounded Rectangle 68">
            <a:extLst>
              <a:ext uri="{FF2B5EF4-FFF2-40B4-BE49-F238E27FC236}">
                <a16:creationId xmlns:a16="http://schemas.microsoft.com/office/drawing/2014/main" id="{24FF7472-1346-4F29-942A-5B556BC3EE77}"/>
              </a:ext>
            </a:extLst>
          </p:cNvPr>
          <p:cNvSpPr/>
          <p:nvPr/>
        </p:nvSpPr>
        <p:spPr>
          <a:xfrm>
            <a:off x="3531258" y="3300166"/>
            <a:ext cx="1436539" cy="4001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500"/>
              </a:spcBef>
              <a:spcAft>
                <a:spcPts val="0"/>
              </a:spcAft>
              <a:buClrTx/>
              <a:buSzTx/>
              <a:buFontTx/>
              <a:buNone/>
              <a:tabLst/>
              <a:defRPr/>
            </a:pPr>
            <a:r>
              <a:rPr kumimoji="0" lang="en-US" sz="900" b="0" i="0" u="none" strike="noStrike" kern="1200" cap="none" spc="0" normalizeH="0" baseline="0" noProof="0">
                <a:ln>
                  <a:noFill/>
                </a:ln>
                <a:solidFill>
                  <a:srgbClr val="ECF0F1"/>
                </a:solidFill>
                <a:effectLst/>
                <a:uLnTx/>
                <a:uFillTx/>
                <a:latin typeface="Poppins Light"/>
                <a:ea typeface="+mn-ea"/>
                <a:cs typeface="Arial"/>
              </a:rPr>
              <a:t> GitOps Continuous Delivery</a:t>
            </a:r>
          </a:p>
        </p:txBody>
      </p:sp>
      <p:sp>
        <p:nvSpPr>
          <p:cNvPr id="42" name="Rounded Rectangle 69">
            <a:extLst>
              <a:ext uri="{FF2B5EF4-FFF2-40B4-BE49-F238E27FC236}">
                <a16:creationId xmlns:a16="http://schemas.microsoft.com/office/drawing/2014/main" id="{6D08C240-32E5-4627-9A84-9788518F66BE}"/>
              </a:ext>
            </a:extLst>
          </p:cNvPr>
          <p:cNvSpPr/>
          <p:nvPr/>
        </p:nvSpPr>
        <p:spPr>
          <a:xfrm>
            <a:off x="5062940" y="3300166"/>
            <a:ext cx="1436538" cy="4001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500"/>
              </a:spcBef>
              <a:spcAft>
                <a:spcPts val="0"/>
              </a:spcAft>
              <a:buClrTx/>
              <a:buSzTx/>
              <a:buFontTx/>
              <a:buNone/>
              <a:tabLst/>
              <a:defRPr/>
            </a:pPr>
            <a:r>
              <a:rPr kumimoji="0" lang="en-US" sz="900" b="0" i="0" u="none" strike="noStrike" kern="1200" cap="none" spc="0" normalizeH="0" baseline="0" noProof="0">
                <a:ln>
                  <a:noFill/>
                </a:ln>
                <a:solidFill>
                  <a:srgbClr val="ECF0F1"/>
                </a:solidFill>
                <a:effectLst/>
                <a:uLnTx/>
                <a:uFillTx/>
                <a:latin typeface="Poppins Light"/>
                <a:ea typeface="+mn-ea"/>
                <a:cs typeface="Arial"/>
              </a:rPr>
              <a:t> Cluster Templates &amp; Config Enforcement</a:t>
            </a:r>
          </a:p>
        </p:txBody>
      </p:sp>
      <p:sp>
        <p:nvSpPr>
          <p:cNvPr id="43" name="Rounded Rectangle 70">
            <a:extLst>
              <a:ext uri="{FF2B5EF4-FFF2-40B4-BE49-F238E27FC236}">
                <a16:creationId xmlns:a16="http://schemas.microsoft.com/office/drawing/2014/main" id="{4A2F6211-2489-418F-8BD1-BB42A43D1A1F}"/>
              </a:ext>
            </a:extLst>
          </p:cNvPr>
          <p:cNvSpPr/>
          <p:nvPr/>
        </p:nvSpPr>
        <p:spPr>
          <a:xfrm>
            <a:off x="6590131" y="3303544"/>
            <a:ext cx="1436538" cy="4001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500"/>
              </a:spcBef>
              <a:spcAft>
                <a:spcPts val="0"/>
              </a:spcAft>
              <a:buClrTx/>
              <a:buSzTx/>
              <a:buFontTx/>
              <a:buNone/>
              <a:tabLst/>
              <a:defRPr/>
            </a:pPr>
            <a:r>
              <a:rPr kumimoji="0" lang="en-US" sz="900" b="0" i="0" u="none" strike="noStrike" kern="1200" cap="none" spc="0" normalizeH="0" baseline="0" noProof="0">
                <a:ln>
                  <a:noFill/>
                </a:ln>
                <a:solidFill>
                  <a:srgbClr val="ECF0F1"/>
                </a:solidFill>
                <a:effectLst/>
                <a:uLnTx/>
                <a:uFillTx/>
                <a:latin typeface="Poppins Light"/>
                <a:ea typeface="+mn-ea"/>
                <a:cs typeface="Arial"/>
              </a:rPr>
              <a:t>Node Pool Management</a:t>
            </a:r>
          </a:p>
        </p:txBody>
      </p:sp>
      <p:sp>
        <p:nvSpPr>
          <p:cNvPr id="44" name="Rounded Rectangle 71">
            <a:extLst>
              <a:ext uri="{FF2B5EF4-FFF2-40B4-BE49-F238E27FC236}">
                <a16:creationId xmlns:a16="http://schemas.microsoft.com/office/drawing/2014/main" id="{7019B5AD-F0FD-40BB-AC39-DA0ED93863BB}"/>
              </a:ext>
            </a:extLst>
          </p:cNvPr>
          <p:cNvSpPr/>
          <p:nvPr/>
        </p:nvSpPr>
        <p:spPr>
          <a:xfrm>
            <a:off x="8117322" y="3296728"/>
            <a:ext cx="1512944" cy="4001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
                <a:srgbClr val="ECF0F1"/>
              </a:buClr>
              <a:buSzPct val="25000"/>
              <a:buFontTx/>
              <a:buNone/>
              <a:tabLst/>
              <a:defRPr/>
            </a:pPr>
            <a:r>
              <a:rPr kumimoji="0" lang="en-US" sz="900" b="0" i="0" u="none" strike="noStrike" kern="1200" cap="none" spc="0" normalizeH="0" baseline="0" noProof="0">
                <a:ln>
                  <a:noFill/>
                </a:ln>
                <a:solidFill>
                  <a:srgbClr val="ECF0F1"/>
                </a:solidFill>
                <a:effectLst/>
                <a:uLnTx/>
                <a:uFillTx/>
                <a:latin typeface="Poppins Light"/>
                <a:ea typeface="+mn-ea"/>
                <a:cs typeface="Arial"/>
              </a:rPr>
              <a:t>Cluster Provisioning &amp; Lifecycle Management</a:t>
            </a:r>
          </a:p>
        </p:txBody>
      </p:sp>
      <p:sp>
        <p:nvSpPr>
          <p:cNvPr id="45" name="Rounded Rectangle 72">
            <a:extLst>
              <a:ext uri="{FF2B5EF4-FFF2-40B4-BE49-F238E27FC236}">
                <a16:creationId xmlns:a16="http://schemas.microsoft.com/office/drawing/2014/main" id="{74DD24D9-D317-428F-B9AF-8D8068CD949B}"/>
              </a:ext>
            </a:extLst>
          </p:cNvPr>
          <p:cNvSpPr/>
          <p:nvPr/>
        </p:nvSpPr>
        <p:spPr>
          <a:xfrm>
            <a:off x="5328915" y="2558449"/>
            <a:ext cx="1422491" cy="4001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500"/>
              </a:spcBef>
              <a:spcAft>
                <a:spcPts val="0"/>
              </a:spcAft>
              <a:buClrTx/>
              <a:buSzTx/>
              <a:buFontTx/>
              <a:buNone/>
              <a:tabLst/>
              <a:defRPr/>
            </a:pPr>
            <a:r>
              <a:rPr kumimoji="0" lang="en-US" sz="1000" b="0" i="0" u="none" strike="noStrike" kern="1200" cap="none" spc="0" normalizeH="0" baseline="0" noProof="0">
                <a:ln>
                  <a:noFill/>
                </a:ln>
                <a:solidFill>
                  <a:srgbClr val="ECF0F1"/>
                </a:solidFill>
                <a:effectLst/>
                <a:uLnTx/>
                <a:uFillTx/>
                <a:latin typeface="Poppins Light"/>
                <a:ea typeface="+mn-ea"/>
                <a:cs typeface="Arial"/>
              </a:rPr>
              <a:t>Centralized Audit &amp; CIS Benchmarking</a:t>
            </a:r>
          </a:p>
        </p:txBody>
      </p:sp>
      <p:sp>
        <p:nvSpPr>
          <p:cNvPr id="46" name="Rounded Rectangle 73">
            <a:extLst>
              <a:ext uri="{FF2B5EF4-FFF2-40B4-BE49-F238E27FC236}">
                <a16:creationId xmlns:a16="http://schemas.microsoft.com/office/drawing/2014/main" id="{F4F64611-AF80-4DF1-B304-5C04B67EFACC}"/>
              </a:ext>
            </a:extLst>
          </p:cNvPr>
          <p:cNvSpPr/>
          <p:nvPr/>
        </p:nvSpPr>
        <p:spPr>
          <a:xfrm>
            <a:off x="6860733" y="2554392"/>
            <a:ext cx="1422490" cy="4001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500"/>
              </a:spcBef>
              <a:spcAft>
                <a:spcPts val="0"/>
              </a:spcAft>
              <a:buClrTx/>
              <a:buSzTx/>
              <a:buFontTx/>
              <a:buNone/>
              <a:tabLst/>
              <a:defRPr/>
            </a:pPr>
            <a:r>
              <a:rPr kumimoji="0" lang="en-US" sz="1000" b="0" i="0" u="none" strike="noStrike" kern="1200" cap="none" spc="0" normalizeH="0" baseline="0" noProof="0">
                <a:ln>
                  <a:noFill/>
                </a:ln>
                <a:solidFill>
                  <a:srgbClr val="ECF0F1"/>
                </a:solidFill>
                <a:effectLst/>
                <a:uLnTx/>
                <a:uFillTx/>
                <a:latin typeface="Poppins Light"/>
                <a:ea typeface="+mn-ea"/>
                <a:cs typeface="Arial"/>
              </a:rPr>
              <a:t>AIOps, Monitoring &amp; Logging</a:t>
            </a:r>
          </a:p>
        </p:txBody>
      </p:sp>
      <p:sp>
        <p:nvSpPr>
          <p:cNvPr id="47" name="Rounded Rectangle 74">
            <a:extLst>
              <a:ext uri="{FF2B5EF4-FFF2-40B4-BE49-F238E27FC236}">
                <a16:creationId xmlns:a16="http://schemas.microsoft.com/office/drawing/2014/main" id="{3DDE4F57-4B4F-4112-B209-E89B14B1BDB6}"/>
              </a:ext>
            </a:extLst>
          </p:cNvPr>
          <p:cNvSpPr/>
          <p:nvPr/>
        </p:nvSpPr>
        <p:spPr>
          <a:xfrm>
            <a:off x="8396529" y="2554392"/>
            <a:ext cx="1422490" cy="4001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500"/>
              </a:spcBef>
              <a:spcAft>
                <a:spcPts val="0"/>
              </a:spcAft>
              <a:buClrTx/>
              <a:buSzTx/>
              <a:buFontTx/>
              <a:buNone/>
              <a:tabLst/>
              <a:defRPr/>
            </a:pPr>
            <a:r>
              <a:rPr kumimoji="0" lang="en-US" sz="1000" b="0" i="0" u="none" strike="noStrike" kern="1200" cap="none" spc="0" normalizeH="0" baseline="0" noProof="0">
                <a:ln>
                  <a:noFill/>
                </a:ln>
                <a:solidFill>
                  <a:srgbClr val="ECF0F1"/>
                </a:solidFill>
                <a:effectLst/>
                <a:uLnTx/>
                <a:uFillTx/>
                <a:latin typeface="Poppins Light"/>
                <a:ea typeface="+mn-ea"/>
                <a:cs typeface="Arial"/>
              </a:rPr>
              <a:t>OPA &amp; KubeWarden</a:t>
            </a:r>
          </a:p>
        </p:txBody>
      </p:sp>
      <p:sp>
        <p:nvSpPr>
          <p:cNvPr id="48" name="Rounded Rectangle 75">
            <a:extLst>
              <a:ext uri="{FF2B5EF4-FFF2-40B4-BE49-F238E27FC236}">
                <a16:creationId xmlns:a16="http://schemas.microsoft.com/office/drawing/2014/main" id="{A917CCE5-B50E-49DD-8008-B5D1C0E77691}"/>
              </a:ext>
            </a:extLst>
          </p:cNvPr>
          <p:cNvSpPr/>
          <p:nvPr/>
        </p:nvSpPr>
        <p:spPr>
          <a:xfrm>
            <a:off x="9933411" y="2551639"/>
            <a:ext cx="1422490" cy="4001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
                <a:srgbClr val="ECF0F1"/>
              </a:buClr>
              <a:buSzPct val="25000"/>
              <a:buFontTx/>
              <a:buNone/>
              <a:tabLst/>
              <a:defRPr/>
            </a:pPr>
            <a:r>
              <a:rPr kumimoji="0" lang="en-US" sz="1000" b="0" i="0" u="none" strike="noStrike" kern="1200" cap="none" spc="0" normalizeH="0" baseline="0" noProof="0">
                <a:ln>
                  <a:noFill/>
                </a:ln>
                <a:solidFill>
                  <a:srgbClr val="ECF0F1"/>
                </a:solidFill>
                <a:effectLst/>
                <a:uLnTx/>
                <a:uFillTx/>
                <a:latin typeface="Poppins Light"/>
                <a:ea typeface="+mn-ea"/>
                <a:cs typeface="Arial"/>
              </a:rPr>
              <a:t>RBAC, Pod &amp; Network Policies</a:t>
            </a:r>
          </a:p>
        </p:txBody>
      </p:sp>
      <p:grpSp>
        <p:nvGrpSpPr>
          <p:cNvPr id="49" name="Group 48">
            <a:extLst>
              <a:ext uri="{FF2B5EF4-FFF2-40B4-BE49-F238E27FC236}">
                <a16:creationId xmlns:a16="http://schemas.microsoft.com/office/drawing/2014/main" id="{7CC1B651-7ECF-4F7D-8B07-2D366C5D25C5}"/>
              </a:ext>
            </a:extLst>
          </p:cNvPr>
          <p:cNvGrpSpPr/>
          <p:nvPr/>
        </p:nvGrpSpPr>
        <p:grpSpPr>
          <a:xfrm>
            <a:off x="3592046" y="1824452"/>
            <a:ext cx="1420001" cy="400110"/>
            <a:chOff x="1993754" y="2141214"/>
            <a:chExt cx="1420001" cy="400110"/>
          </a:xfrm>
        </p:grpSpPr>
        <p:sp>
          <p:nvSpPr>
            <p:cNvPr id="50" name="Rounded Rectangle 76">
              <a:extLst>
                <a:ext uri="{FF2B5EF4-FFF2-40B4-BE49-F238E27FC236}">
                  <a16:creationId xmlns:a16="http://schemas.microsoft.com/office/drawing/2014/main" id="{16C1E1A3-8673-4935-9693-ED9A7CC6A5CE}"/>
                </a:ext>
              </a:extLst>
            </p:cNvPr>
            <p:cNvSpPr/>
            <p:nvPr/>
          </p:nvSpPr>
          <p:spPr>
            <a:xfrm>
              <a:off x="1993754" y="2141214"/>
              <a:ext cx="1420001" cy="4001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10000"/>
                </a:lnSpc>
                <a:spcBef>
                  <a:spcPts val="500"/>
                </a:spcBef>
                <a:spcAft>
                  <a:spcPts val="0"/>
                </a:spcAft>
                <a:buClrTx/>
                <a:buSzTx/>
                <a:buFontTx/>
                <a:buNone/>
                <a:tabLst/>
                <a:defRPr/>
              </a:pPr>
              <a:r>
                <a:rPr kumimoji="0" lang="en-US" sz="1000" b="0" i="0" u="none" strike="noStrike" kern="1200" cap="none" spc="0" normalizeH="0" baseline="0" noProof="0">
                  <a:ln>
                    <a:noFill/>
                  </a:ln>
                  <a:solidFill>
                    <a:srgbClr val="ECF0F1"/>
                  </a:solidFill>
                  <a:effectLst/>
                  <a:uLnTx/>
                  <a:uFillTx/>
                  <a:latin typeface="Poppins Light"/>
                  <a:ea typeface="+mn-ea"/>
                  <a:cs typeface="Arial"/>
                </a:rPr>
                <a:t>Rancher </a:t>
              </a:r>
              <a:br>
                <a:rPr kumimoji="0" lang="en-US" sz="1000" b="0" i="0" u="none" strike="noStrike" kern="1200" cap="none" spc="0" normalizeH="0" baseline="0" noProof="0">
                  <a:ln>
                    <a:noFill/>
                  </a:ln>
                  <a:solidFill>
                    <a:srgbClr val="ECF0F1"/>
                  </a:solidFill>
                  <a:effectLst/>
                  <a:uLnTx/>
                  <a:uFillTx/>
                  <a:latin typeface="Poppins Light"/>
                  <a:ea typeface="+mn-ea"/>
                  <a:cs typeface="Arial"/>
                </a:rPr>
              </a:br>
              <a:r>
                <a:rPr kumimoji="0" lang="en-US" sz="1000" b="0" i="0" u="none" strike="noStrike" kern="1200" cap="none" spc="0" normalizeH="0" baseline="0" noProof="0">
                  <a:ln>
                    <a:noFill/>
                  </a:ln>
                  <a:solidFill>
                    <a:srgbClr val="ECF0F1"/>
                  </a:solidFill>
                  <a:effectLst/>
                  <a:uLnTx/>
                  <a:uFillTx/>
                  <a:latin typeface="Poppins Light"/>
                  <a:ea typeface="+mn-ea"/>
                  <a:cs typeface="Arial"/>
                </a:rPr>
                <a:t>Catalog</a:t>
              </a:r>
            </a:p>
          </p:txBody>
        </p:sp>
        <p:pic>
          <p:nvPicPr>
            <p:cNvPr id="51" name="Graphic 46">
              <a:extLst>
                <a:ext uri="{FF2B5EF4-FFF2-40B4-BE49-F238E27FC236}">
                  <a16:creationId xmlns:a16="http://schemas.microsoft.com/office/drawing/2014/main" id="{51FD3E6E-1827-4E9B-8D5E-A5AF24EF3897}"/>
                </a:ext>
              </a:extLst>
            </p:cNvPr>
            <p:cNvPicPr>
              <a:picLocks noChangeAspect="1"/>
            </p:cNvPicPr>
            <p:nvPr/>
          </p:nvPicPr>
          <p:blipFill>
            <a:blip r:embed="rId13"/>
            <a:srcRect/>
            <a:stretch/>
          </p:blipFill>
          <p:spPr>
            <a:xfrm>
              <a:off x="2995254" y="2177382"/>
              <a:ext cx="311707" cy="323604"/>
            </a:xfrm>
            <a:prstGeom prst="rect">
              <a:avLst/>
            </a:prstGeom>
          </p:spPr>
        </p:pic>
      </p:grpSp>
      <p:grpSp>
        <p:nvGrpSpPr>
          <p:cNvPr id="52" name="Group 51">
            <a:extLst>
              <a:ext uri="{FF2B5EF4-FFF2-40B4-BE49-F238E27FC236}">
                <a16:creationId xmlns:a16="http://schemas.microsoft.com/office/drawing/2014/main" id="{DC085712-9120-4A70-B63E-4E0EAC2326CC}"/>
              </a:ext>
            </a:extLst>
          </p:cNvPr>
          <p:cNvGrpSpPr/>
          <p:nvPr/>
        </p:nvGrpSpPr>
        <p:grpSpPr>
          <a:xfrm>
            <a:off x="5168693" y="1824452"/>
            <a:ext cx="1421673" cy="400110"/>
            <a:chOff x="3574145" y="2157027"/>
            <a:chExt cx="1421673" cy="400110"/>
          </a:xfrm>
        </p:grpSpPr>
        <p:sp>
          <p:nvSpPr>
            <p:cNvPr id="53" name="Rounded Rectangle 77">
              <a:extLst>
                <a:ext uri="{FF2B5EF4-FFF2-40B4-BE49-F238E27FC236}">
                  <a16:creationId xmlns:a16="http://schemas.microsoft.com/office/drawing/2014/main" id="{74BE4CA2-B70F-4598-98E2-AFAF8B4CE10B}"/>
                </a:ext>
              </a:extLst>
            </p:cNvPr>
            <p:cNvSpPr/>
            <p:nvPr/>
          </p:nvSpPr>
          <p:spPr>
            <a:xfrm>
              <a:off x="3574145" y="2157027"/>
              <a:ext cx="1421673" cy="4001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10000"/>
                </a:lnSpc>
                <a:spcBef>
                  <a:spcPts val="500"/>
                </a:spcBef>
                <a:spcAft>
                  <a:spcPts val="0"/>
                </a:spcAft>
                <a:buClrTx/>
                <a:buSzTx/>
                <a:buFontTx/>
                <a:buNone/>
                <a:tabLst/>
                <a:defRPr/>
              </a:pPr>
              <a:r>
                <a:rPr kumimoji="0" lang="en-US" sz="1000" b="0" i="0" u="none" strike="noStrike" kern="1200" cap="none" spc="0" normalizeH="0" baseline="0" noProof="0">
                  <a:ln>
                    <a:noFill/>
                  </a:ln>
                  <a:solidFill>
                    <a:srgbClr val="ECF0F1"/>
                  </a:solidFill>
                  <a:effectLst/>
                  <a:uLnTx/>
                  <a:uFillTx/>
                  <a:latin typeface="Poppins Light"/>
                  <a:ea typeface="+mn-ea"/>
                  <a:cs typeface="Arial"/>
                </a:rPr>
                <a:t>Monitoring &amp; </a:t>
              </a:r>
              <a:br>
                <a:rPr kumimoji="0" lang="en-US" sz="1000" b="0" i="0" u="none" strike="noStrike" kern="1200" cap="none" spc="0" normalizeH="0" baseline="0" noProof="0">
                  <a:ln>
                    <a:noFill/>
                  </a:ln>
                  <a:solidFill>
                    <a:srgbClr val="ECF0F1"/>
                  </a:solidFill>
                  <a:effectLst/>
                  <a:uLnTx/>
                  <a:uFillTx/>
                  <a:latin typeface="Poppins Light"/>
                  <a:ea typeface="+mn-ea"/>
                  <a:cs typeface="Arial"/>
                </a:rPr>
              </a:br>
              <a:r>
                <a:rPr kumimoji="0" lang="en-US" sz="1000" b="0" i="0" u="none" strike="noStrike" kern="1200" cap="none" spc="0" normalizeH="0" baseline="0" noProof="0">
                  <a:ln>
                    <a:noFill/>
                  </a:ln>
                  <a:solidFill>
                    <a:srgbClr val="ECF0F1"/>
                  </a:solidFill>
                  <a:effectLst/>
                  <a:uLnTx/>
                  <a:uFillTx/>
                  <a:latin typeface="Poppins Light"/>
                  <a:ea typeface="+mn-ea"/>
                  <a:cs typeface="Arial"/>
                </a:rPr>
                <a:t>Alerts</a:t>
              </a:r>
            </a:p>
          </p:txBody>
        </p:sp>
        <p:pic>
          <p:nvPicPr>
            <p:cNvPr id="54" name="Picture 53" descr="Logo, icon&#10;&#10;Description automatically generated">
              <a:extLst>
                <a:ext uri="{FF2B5EF4-FFF2-40B4-BE49-F238E27FC236}">
                  <a16:creationId xmlns:a16="http://schemas.microsoft.com/office/drawing/2014/main" id="{742847D3-F5BD-48EF-BB7C-5349F7DFB6A0}"/>
                </a:ext>
              </a:extLst>
            </p:cNvPr>
            <p:cNvPicPr>
              <a:picLocks noChangeAspect="1"/>
            </p:cNvPicPr>
            <p:nvPr/>
          </p:nvPicPr>
          <p:blipFill>
            <a:blip r:embed="rId14"/>
            <a:stretch>
              <a:fillRect/>
            </a:stretch>
          </p:blipFill>
          <p:spPr>
            <a:xfrm>
              <a:off x="4592946" y="2205410"/>
              <a:ext cx="304753" cy="304753"/>
            </a:xfrm>
            <a:prstGeom prst="rect">
              <a:avLst/>
            </a:prstGeom>
          </p:spPr>
        </p:pic>
      </p:grpSp>
      <p:grpSp>
        <p:nvGrpSpPr>
          <p:cNvPr id="55" name="Group 54">
            <a:extLst>
              <a:ext uri="{FF2B5EF4-FFF2-40B4-BE49-F238E27FC236}">
                <a16:creationId xmlns:a16="http://schemas.microsoft.com/office/drawing/2014/main" id="{B7985A59-B2B5-44E2-844A-4309CFAD7CFF}"/>
              </a:ext>
            </a:extLst>
          </p:cNvPr>
          <p:cNvGrpSpPr/>
          <p:nvPr/>
        </p:nvGrpSpPr>
        <p:grpSpPr>
          <a:xfrm>
            <a:off x="6741635" y="1830158"/>
            <a:ext cx="1421673" cy="400110"/>
            <a:chOff x="5037966" y="2156280"/>
            <a:chExt cx="1421673" cy="400110"/>
          </a:xfrm>
        </p:grpSpPr>
        <p:sp>
          <p:nvSpPr>
            <p:cNvPr id="56" name="Rounded Rectangle 79">
              <a:extLst>
                <a:ext uri="{FF2B5EF4-FFF2-40B4-BE49-F238E27FC236}">
                  <a16:creationId xmlns:a16="http://schemas.microsoft.com/office/drawing/2014/main" id="{AAA97BAC-8679-400F-8BDA-AD5CE0DDFCA0}"/>
                </a:ext>
              </a:extLst>
            </p:cNvPr>
            <p:cNvSpPr/>
            <p:nvPr/>
          </p:nvSpPr>
          <p:spPr>
            <a:xfrm>
              <a:off x="5037966" y="2156280"/>
              <a:ext cx="1421673" cy="4001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10000"/>
                </a:lnSpc>
                <a:spcBef>
                  <a:spcPts val="500"/>
                </a:spcBef>
                <a:spcAft>
                  <a:spcPts val="0"/>
                </a:spcAft>
                <a:buClrTx/>
                <a:buSzTx/>
                <a:buFontTx/>
                <a:buNone/>
                <a:tabLst/>
                <a:defRPr/>
              </a:pPr>
              <a:r>
                <a:rPr kumimoji="0" lang="en-US" sz="1000" b="0" i="0" u="none" strike="noStrike" kern="1200" cap="none" spc="0" normalizeH="0" baseline="0" noProof="0">
                  <a:ln>
                    <a:noFill/>
                  </a:ln>
                  <a:solidFill>
                    <a:srgbClr val="ECF0F1"/>
                  </a:solidFill>
                  <a:effectLst/>
                  <a:uLnTx/>
                  <a:uFillTx/>
                  <a:latin typeface="Poppins Light"/>
                  <a:ea typeface="+mn-ea"/>
                  <a:cs typeface="Arial"/>
                </a:rPr>
                <a:t>Dashboards &amp; Observability</a:t>
              </a:r>
            </a:p>
          </p:txBody>
        </p:sp>
        <p:pic>
          <p:nvPicPr>
            <p:cNvPr id="57" name="Picture 56">
              <a:extLst>
                <a:ext uri="{FF2B5EF4-FFF2-40B4-BE49-F238E27FC236}">
                  <a16:creationId xmlns:a16="http://schemas.microsoft.com/office/drawing/2014/main" id="{CC48EDA3-D53E-4750-BA08-D952B2706DD7}"/>
                </a:ext>
              </a:extLst>
            </p:cNvPr>
            <p:cNvPicPr>
              <a:picLocks noChangeAspect="1"/>
            </p:cNvPicPr>
            <p:nvPr/>
          </p:nvPicPr>
          <p:blipFill>
            <a:blip r:embed="rId15"/>
            <a:stretch>
              <a:fillRect/>
            </a:stretch>
          </p:blipFill>
          <p:spPr>
            <a:xfrm>
              <a:off x="6099647" y="2199850"/>
              <a:ext cx="286357" cy="310966"/>
            </a:xfrm>
            <a:prstGeom prst="rect">
              <a:avLst/>
            </a:prstGeom>
          </p:spPr>
        </p:pic>
      </p:grpSp>
      <p:grpSp>
        <p:nvGrpSpPr>
          <p:cNvPr id="58" name="Group 57">
            <a:extLst>
              <a:ext uri="{FF2B5EF4-FFF2-40B4-BE49-F238E27FC236}">
                <a16:creationId xmlns:a16="http://schemas.microsoft.com/office/drawing/2014/main" id="{C8C5224B-AC58-418B-B0BC-FB520FA28CC4}"/>
              </a:ext>
            </a:extLst>
          </p:cNvPr>
          <p:cNvGrpSpPr/>
          <p:nvPr/>
        </p:nvGrpSpPr>
        <p:grpSpPr>
          <a:xfrm>
            <a:off x="8323659" y="1830179"/>
            <a:ext cx="1420002" cy="400110"/>
            <a:chOff x="6618358" y="2154097"/>
            <a:chExt cx="1420002" cy="400110"/>
          </a:xfrm>
        </p:grpSpPr>
        <p:sp>
          <p:nvSpPr>
            <p:cNvPr id="59" name="Rounded Rectangle 83">
              <a:extLst>
                <a:ext uri="{FF2B5EF4-FFF2-40B4-BE49-F238E27FC236}">
                  <a16:creationId xmlns:a16="http://schemas.microsoft.com/office/drawing/2014/main" id="{4047BA92-DE71-4B3E-81F3-AFDFC5FB5234}"/>
                </a:ext>
              </a:extLst>
            </p:cNvPr>
            <p:cNvSpPr/>
            <p:nvPr/>
          </p:nvSpPr>
          <p:spPr>
            <a:xfrm>
              <a:off x="6618358" y="2154097"/>
              <a:ext cx="1420002" cy="4001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10000"/>
                </a:lnSpc>
                <a:spcBef>
                  <a:spcPts val="500"/>
                </a:spcBef>
                <a:spcAft>
                  <a:spcPts val="0"/>
                </a:spcAft>
                <a:buClrTx/>
                <a:buSzTx/>
                <a:buFontTx/>
                <a:buNone/>
                <a:tabLst/>
                <a:defRPr/>
              </a:pPr>
              <a:r>
                <a:rPr kumimoji="0" lang="en-US" sz="1000" b="0" i="0" u="none" strike="noStrike" kern="1200" cap="none" spc="0" normalizeH="0" baseline="0" noProof="0">
                  <a:ln>
                    <a:noFill/>
                  </a:ln>
                  <a:solidFill>
                    <a:srgbClr val="ECF0F1"/>
                  </a:solidFill>
                  <a:effectLst/>
                  <a:uLnTx/>
                  <a:uFillTx/>
                  <a:latin typeface="Poppins Light"/>
                  <a:ea typeface="+mn-ea"/>
                  <a:cs typeface="Arial"/>
                </a:rPr>
                <a:t>Service </a:t>
              </a:r>
              <a:br>
                <a:rPr kumimoji="0" lang="en-US" sz="1000" b="0" i="0" u="none" strike="noStrike" kern="1200" cap="none" spc="0" normalizeH="0" baseline="0" noProof="0">
                  <a:ln>
                    <a:noFill/>
                  </a:ln>
                  <a:solidFill>
                    <a:srgbClr val="ECF0F1"/>
                  </a:solidFill>
                  <a:effectLst/>
                  <a:uLnTx/>
                  <a:uFillTx/>
                  <a:latin typeface="Poppins Light"/>
                  <a:ea typeface="+mn-ea"/>
                  <a:cs typeface="Arial"/>
                </a:rPr>
              </a:br>
              <a:r>
                <a:rPr kumimoji="0" lang="en-US" sz="1000" b="0" i="0" u="none" strike="noStrike" kern="1200" cap="none" spc="0" normalizeH="0" baseline="0" noProof="0">
                  <a:ln>
                    <a:noFill/>
                  </a:ln>
                  <a:solidFill>
                    <a:srgbClr val="ECF0F1"/>
                  </a:solidFill>
                  <a:effectLst/>
                  <a:uLnTx/>
                  <a:uFillTx/>
                  <a:latin typeface="Poppins Light"/>
                  <a:ea typeface="+mn-ea"/>
                  <a:cs typeface="Arial"/>
                </a:rPr>
                <a:t>Mesh</a:t>
              </a:r>
            </a:p>
          </p:txBody>
        </p:sp>
        <p:pic>
          <p:nvPicPr>
            <p:cNvPr id="60" name="Picture 59">
              <a:extLst>
                <a:ext uri="{FF2B5EF4-FFF2-40B4-BE49-F238E27FC236}">
                  <a16:creationId xmlns:a16="http://schemas.microsoft.com/office/drawing/2014/main" id="{9DC87765-9080-4D5F-B4D8-54E2D86AF1A3}"/>
                </a:ext>
              </a:extLst>
            </p:cNvPr>
            <p:cNvPicPr>
              <a:picLocks noChangeAspect="1"/>
            </p:cNvPicPr>
            <p:nvPr/>
          </p:nvPicPr>
          <p:blipFill>
            <a:blip r:embed="rId16"/>
            <a:stretch>
              <a:fillRect/>
            </a:stretch>
          </p:blipFill>
          <p:spPr>
            <a:xfrm>
              <a:off x="7359601" y="2203615"/>
              <a:ext cx="565409" cy="294484"/>
            </a:xfrm>
            <a:prstGeom prst="rect">
              <a:avLst/>
            </a:prstGeom>
          </p:spPr>
        </p:pic>
      </p:grpSp>
      <p:grpSp>
        <p:nvGrpSpPr>
          <p:cNvPr id="64" name="Group 63">
            <a:extLst>
              <a:ext uri="{FF2B5EF4-FFF2-40B4-BE49-F238E27FC236}">
                <a16:creationId xmlns:a16="http://schemas.microsoft.com/office/drawing/2014/main" id="{119ACF1A-E49A-43C4-A020-5D9CE03B4680}"/>
              </a:ext>
            </a:extLst>
          </p:cNvPr>
          <p:cNvGrpSpPr/>
          <p:nvPr/>
        </p:nvGrpSpPr>
        <p:grpSpPr>
          <a:xfrm>
            <a:off x="9908212" y="1829246"/>
            <a:ext cx="1420002" cy="400110"/>
            <a:chOff x="9819280" y="2152107"/>
            <a:chExt cx="1420002" cy="400110"/>
          </a:xfrm>
        </p:grpSpPr>
        <p:sp>
          <p:nvSpPr>
            <p:cNvPr id="65" name="Rounded Rectangle 85">
              <a:extLst>
                <a:ext uri="{FF2B5EF4-FFF2-40B4-BE49-F238E27FC236}">
                  <a16:creationId xmlns:a16="http://schemas.microsoft.com/office/drawing/2014/main" id="{D1351EAC-DF3A-49EE-BEE3-793858294031}"/>
                </a:ext>
              </a:extLst>
            </p:cNvPr>
            <p:cNvSpPr/>
            <p:nvPr/>
          </p:nvSpPr>
          <p:spPr>
            <a:xfrm>
              <a:off x="9819280" y="2152107"/>
              <a:ext cx="1420002" cy="4001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10000"/>
                </a:lnSpc>
                <a:spcBef>
                  <a:spcPts val="500"/>
                </a:spcBef>
                <a:spcAft>
                  <a:spcPts val="0"/>
                </a:spcAft>
                <a:buClrTx/>
                <a:buSzTx/>
                <a:buFontTx/>
                <a:buNone/>
                <a:tabLst/>
                <a:defRPr/>
              </a:pPr>
              <a:r>
                <a:rPr kumimoji="0" lang="en-US" sz="1000" b="0" i="0" u="none" strike="noStrike" kern="1200" cap="none" spc="0" normalizeH="0" baseline="0" noProof="0">
                  <a:ln>
                    <a:noFill/>
                  </a:ln>
                  <a:solidFill>
                    <a:srgbClr val="ECF0F1"/>
                  </a:solidFill>
                  <a:effectLst/>
                  <a:uLnTx/>
                  <a:uFillTx/>
                  <a:latin typeface="Poppins Light"/>
                  <a:ea typeface="+mn-ea"/>
                  <a:cs typeface="Arial"/>
                </a:rPr>
                <a:t>Longhorn</a:t>
              </a:r>
              <a:br>
                <a:rPr kumimoji="0" lang="en-US" sz="1000" b="0" i="0" u="none" strike="noStrike" kern="1200" cap="none" spc="0" normalizeH="0" baseline="0" noProof="0">
                  <a:ln>
                    <a:noFill/>
                  </a:ln>
                  <a:solidFill>
                    <a:srgbClr val="ECF0F1"/>
                  </a:solidFill>
                  <a:effectLst/>
                  <a:uLnTx/>
                  <a:uFillTx/>
                  <a:latin typeface="Poppins Light"/>
                  <a:ea typeface="+mn-ea"/>
                  <a:cs typeface="Arial"/>
                </a:rPr>
              </a:br>
              <a:r>
                <a:rPr kumimoji="0" lang="en-US" sz="1000" b="0" i="0" u="none" strike="noStrike" kern="1200" cap="none" spc="0" normalizeH="0" baseline="0" noProof="0">
                  <a:ln>
                    <a:noFill/>
                  </a:ln>
                  <a:solidFill>
                    <a:srgbClr val="ECF0F1"/>
                  </a:solidFill>
                  <a:effectLst/>
                  <a:uLnTx/>
                  <a:uFillTx/>
                  <a:latin typeface="Poppins Light"/>
                  <a:ea typeface="+mn-ea"/>
                  <a:cs typeface="Arial"/>
                </a:rPr>
                <a:t>Storage</a:t>
              </a:r>
            </a:p>
          </p:txBody>
        </p:sp>
        <p:pic>
          <p:nvPicPr>
            <p:cNvPr id="66" name="Graphic 65">
              <a:extLst>
                <a:ext uri="{FF2B5EF4-FFF2-40B4-BE49-F238E27FC236}">
                  <a16:creationId xmlns:a16="http://schemas.microsoft.com/office/drawing/2014/main" id="{09AA18F9-2BD4-49D3-9514-CF292BB7B2EF}"/>
                </a:ext>
              </a:extLst>
            </p:cNvPr>
            <p:cNvPicPr>
              <a:picLocks noChangeAspect="1"/>
            </p:cNvPicPr>
            <p:nvPr/>
          </p:nvPicPr>
          <p:blipFill rotWithShape="1">
            <a:blip r:embed="rId17">
              <a:extLst>
                <a:ext uri="{96DAC541-7B7A-43D3-8B79-37D633B846F1}">
                  <asvg:svgBlip xmlns:asvg="http://schemas.microsoft.com/office/drawing/2016/SVG/main" r:embed="rId18"/>
                </a:ext>
              </a:extLst>
            </a:blip>
            <a:srcRect t="22230" r="69601" b="23817"/>
            <a:stretch/>
          </p:blipFill>
          <p:spPr>
            <a:xfrm>
              <a:off x="10648113" y="2180780"/>
              <a:ext cx="477819" cy="339208"/>
            </a:xfrm>
            <a:prstGeom prst="rect">
              <a:avLst/>
            </a:prstGeom>
          </p:spPr>
        </p:pic>
      </p:grpSp>
      <p:cxnSp>
        <p:nvCxnSpPr>
          <p:cNvPr id="37" name="Straight Connector 36">
            <a:extLst>
              <a:ext uri="{FF2B5EF4-FFF2-40B4-BE49-F238E27FC236}">
                <a16:creationId xmlns:a16="http://schemas.microsoft.com/office/drawing/2014/main" id="{768A3B9F-DCB4-43EB-93D3-F81CACF4A19E}"/>
              </a:ext>
            </a:extLst>
          </p:cNvPr>
          <p:cNvCxnSpPr>
            <a:cxnSpLocks/>
          </p:cNvCxnSpPr>
          <p:nvPr/>
        </p:nvCxnSpPr>
        <p:spPr>
          <a:xfrm>
            <a:off x="4743402" y="3854230"/>
            <a:ext cx="0" cy="1522947"/>
          </a:xfrm>
          <a:prstGeom prst="line">
            <a:avLst/>
          </a:prstGeom>
          <a:solidFill>
            <a:schemeClr val="tx2"/>
          </a:solidFill>
          <a:ln w="12700">
            <a:solidFill>
              <a:srgbClr val="FFFFFF"/>
            </a:solidFill>
            <a:prstDash val="sysDot"/>
          </a:ln>
        </p:spPr>
        <p:style>
          <a:lnRef idx="1">
            <a:schemeClr val="accent1"/>
          </a:lnRef>
          <a:fillRef idx="0">
            <a:schemeClr val="accent1"/>
          </a:fillRef>
          <a:effectRef idx="0">
            <a:schemeClr val="accent1"/>
          </a:effectRef>
          <a:fontRef idx="minor">
            <a:schemeClr val="tx1"/>
          </a:fontRef>
        </p:style>
      </p:cxnSp>
      <p:grpSp>
        <p:nvGrpSpPr>
          <p:cNvPr id="63" name="Group 62">
            <a:extLst>
              <a:ext uri="{FF2B5EF4-FFF2-40B4-BE49-F238E27FC236}">
                <a16:creationId xmlns:a16="http://schemas.microsoft.com/office/drawing/2014/main" id="{EE50D14A-592B-8A47-B6F2-85B022CABA80}"/>
              </a:ext>
            </a:extLst>
          </p:cNvPr>
          <p:cNvGrpSpPr/>
          <p:nvPr/>
        </p:nvGrpSpPr>
        <p:grpSpPr>
          <a:xfrm>
            <a:off x="4743402" y="4828583"/>
            <a:ext cx="6711701" cy="564843"/>
            <a:chOff x="4743401" y="4103502"/>
            <a:chExt cx="6711701" cy="564843"/>
          </a:xfrm>
        </p:grpSpPr>
        <p:sp>
          <p:nvSpPr>
            <p:cNvPr id="67" name="Rounded Rectangle 77">
              <a:extLst>
                <a:ext uri="{FF2B5EF4-FFF2-40B4-BE49-F238E27FC236}">
                  <a16:creationId xmlns:a16="http://schemas.microsoft.com/office/drawing/2014/main" id="{CC683B08-4E72-0A42-8499-81DD5E39198E}"/>
                </a:ext>
              </a:extLst>
            </p:cNvPr>
            <p:cNvSpPr/>
            <p:nvPr/>
          </p:nvSpPr>
          <p:spPr>
            <a:xfrm>
              <a:off x="4743401" y="4103502"/>
              <a:ext cx="6711701" cy="564843"/>
            </a:xfrm>
            <a:prstGeom prst="rect">
              <a:avLst/>
            </a:prstGeom>
            <a:solidFill>
              <a:schemeClr val="tx2">
                <a:lumMod val="90000"/>
                <a:lumOff val="10000"/>
              </a:schemeClr>
            </a:solid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10000"/>
                </a:lnSpc>
                <a:spcBef>
                  <a:spcPts val="500"/>
                </a:spcBef>
                <a:spcAft>
                  <a:spcPts val="0"/>
                </a:spcAft>
                <a:buClrTx/>
                <a:buSzTx/>
                <a:buFontTx/>
                <a:buNone/>
                <a:tabLst/>
                <a:defRPr/>
              </a:pPr>
              <a:endParaRPr kumimoji="0" lang="en-US" sz="1000" b="0" i="0" u="none" strike="noStrike" kern="1200" cap="none" spc="0" normalizeH="0" baseline="0" noProof="0">
                <a:ln>
                  <a:noFill/>
                </a:ln>
                <a:solidFill>
                  <a:srgbClr val="ECF0F1"/>
                </a:solidFill>
                <a:effectLst/>
                <a:uLnTx/>
                <a:uFillTx/>
                <a:latin typeface="Poppins Light"/>
                <a:ea typeface="+mn-ea"/>
                <a:cs typeface="Arial"/>
              </a:endParaRPr>
            </a:p>
          </p:txBody>
        </p:sp>
        <p:pic>
          <p:nvPicPr>
            <p:cNvPr id="1026" name="Picture 2">
              <a:extLst>
                <a:ext uri="{FF2B5EF4-FFF2-40B4-BE49-F238E27FC236}">
                  <a16:creationId xmlns:a16="http://schemas.microsoft.com/office/drawing/2014/main" id="{7D393C34-0747-434D-9426-6B9F3517A52C}"/>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785078" y="4194340"/>
              <a:ext cx="1494023" cy="381600"/>
            </a:xfrm>
            <a:prstGeom prst="rect">
              <a:avLst/>
            </a:prstGeom>
            <a:noFill/>
            <a:extLst>
              <a:ext uri="{909E8E84-426E-40DD-AFC4-6F175D3DCCD1}">
                <a14:hiddenFill xmlns:a14="http://schemas.microsoft.com/office/drawing/2010/main">
                  <a:solidFill>
                    <a:srgbClr val="FFFFFF"/>
                  </a:solidFill>
                </a14:hiddenFill>
              </a:ext>
            </a:extLst>
          </p:spPr>
        </p:pic>
        <p:sp>
          <p:nvSpPr>
            <p:cNvPr id="69" name="TextBox 68">
              <a:extLst>
                <a:ext uri="{FF2B5EF4-FFF2-40B4-BE49-F238E27FC236}">
                  <a16:creationId xmlns:a16="http://schemas.microsoft.com/office/drawing/2014/main" id="{3A08B7E8-88D2-D54D-A47C-997BB2F3BAFE}"/>
                </a:ext>
              </a:extLst>
            </p:cNvPr>
            <p:cNvSpPr txBox="1"/>
            <p:nvPr/>
          </p:nvSpPr>
          <p:spPr>
            <a:xfrm>
              <a:off x="5030489" y="4288819"/>
              <a:ext cx="3409005" cy="249900"/>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ECF0F1"/>
                  </a:solidFill>
                  <a:effectLst/>
                  <a:uLnTx/>
                  <a:uFillTx/>
                  <a:latin typeface="Poppins Medium"/>
                  <a:ea typeface="+mn-ea"/>
                  <a:cs typeface="+mn-cs"/>
                </a:rPr>
                <a:t>Cloud-Native Hyperconverged Infrastructure</a:t>
              </a:r>
            </a:p>
          </p:txBody>
        </p:sp>
      </p:grpSp>
      <p:sp>
        <p:nvSpPr>
          <p:cNvPr id="71" name="Rounded Rectangle 71">
            <a:extLst>
              <a:ext uri="{FF2B5EF4-FFF2-40B4-BE49-F238E27FC236}">
                <a16:creationId xmlns:a16="http://schemas.microsoft.com/office/drawing/2014/main" id="{0D9E9B73-5AA1-CD4F-8C70-5637E26C40A1}"/>
              </a:ext>
            </a:extLst>
          </p:cNvPr>
          <p:cNvSpPr/>
          <p:nvPr/>
        </p:nvSpPr>
        <p:spPr>
          <a:xfrm>
            <a:off x="9731298" y="3293748"/>
            <a:ext cx="1627834" cy="4001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
                <a:srgbClr val="ECF0F1"/>
              </a:buClr>
              <a:buSzPct val="25000"/>
              <a:buFontTx/>
              <a:buNone/>
              <a:tabLst/>
              <a:defRPr/>
            </a:pPr>
            <a:r>
              <a:rPr kumimoji="0" lang="en-US" sz="900" b="0" i="0" u="none" strike="noStrike" kern="1200" cap="none" spc="0" normalizeH="0" baseline="0" noProof="0">
                <a:ln>
                  <a:noFill/>
                </a:ln>
                <a:solidFill>
                  <a:srgbClr val="ECF0F1"/>
                </a:solidFill>
                <a:effectLst/>
                <a:uLnTx/>
                <a:uFillTx/>
                <a:latin typeface="Poppins Light"/>
                <a:ea typeface="+mn-ea"/>
                <a:cs typeface="Arial"/>
              </a:rPr>
              <a:t>Virtualized Machine &amp; OS* Management</a:t>
            </a:r>
          </a:p>
        </p:txBody>
      </p:sp>
      <p:sp>
        <p:nvSpPr>
          <p:cNvPr id="73" name="Rounded Rectangle 83">
            <a:extLst>
              <a:ext uri="{FF2B5EF4-FFF2-40B4-BE49-F238E27FC236}">
                <a16:creationId xmlns:a16="http://schemas.microsoft.com/office/drawing/2014/main" id="{C06DB841-2FD6-A84C-9EB5-47F2D43E0DE0}"/>
              </a:ext>
            </a:extLst>
          </p:cNvPr>
          <p:cNvSpPr/>
          <p:nvPr/>
        </p:nvSpPr>
        <p:spPr>
          <a:xfrm>
            <a:off x="9983316" y="5643695"/>
            <a:ext cx="1361173" cy="40011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10000"/>
              </a:lnSpc>
              <a:spcBef>
                <a:spcPts val="500"/>
              </a:spcBef>
              <a:spcAft>
                <a:spcPts val="0"/>
              </a:spcAft>
              <a:buClrTx/>
              <a:buSzTx/>
              <a:buFontTx/>
              <a:buNone/>
              <a:tabLst/>
              <a:defRPr/>
            </a:pPr>
            <a:r>
              <a:rPr kumimoji="0" lang="en-US" sz="1000" b="0" i="0" u="none" strike="noStrike" kern="1200" cap="none" spc="0" normalizeH="0" baseline="0" noProof="0">
                <a:ln>
                  <a:noFill/>
                </a:ln>
                <a:solidFill>
                  <a:srgbClr val="ECF0F1"/>
                </a:solidFill>
                <a:effectLst/>
                <a:uLnTx/>
                <a:uFillTx/>
                <a:latin typeface="Poppins Light"/>
                <a:ea typeface="+mn-ea"/>
                <a:cs typeface="Arial"/>
              </a:rPr>
              <a:t>Amazon</a:t>
            </a:r>
            <a:br>
              <a:rPr kumimoji="0" lang="en-US" sz="1000" b="0" i="0" u="none" strike="noStrike" kern="1200" cap="none" spc="0" normalizeH="0" baseline="0" noProof="0">
                <a:ln>
                  <a:noFill/>
                </a:ln>
                <a:solidFill>
                  <a:srgbClr val="ECF0F1"/>
                </a:solidFill>
                <a:effectLst/>
                <a:uLnTx/>
                <a:uFillTx/>
                <a:latin typeface="Poppins Light"/>
                <a:ea typeface="+mn-ea"/>
                <a:cs typeface="Arial"/>
              </a:rPr>
            </a:br>
            <a:r>
              <a:rPr kumimoji="0" lang="en-US" sz="1000" b="0" i="0" u="none" strike="noStrike" kern="1200" cap="none" spc="0" normalizeH="0" baseline="0" noProof="0">
                <a:ln>
                  <a:noFill/>
                </a:ln>
                <a:solidFill>
                  <a:srgbClr val="ECF0F1"/>
                </a:solidFill>
                <a:effectLst/>
                <a:uLnTx/>
                <a:uFillTx/>
                <a:latin typeface="Poppins Light"/>
                <a:ea typeface="+mn-ea"/>
                <a:cs typeface="Arial"/>
              </a:rPr>
              <a:t>Linux</a:t>
            </a:r>
          </a:p>
        </p:txBody>
      </p:sp>
      <p:sp>
        <p:nvSpPr>
          <p:cNvPr id="76" name="Rounded Rectangle 83">
            <a:extLst>
              <a:ext uri="{FF2B5EF4-FFF2-40B4-BE49-F238E27FC236}">
                <a16:creationId xmlns:a16="http://schemas.microsoft.com/office/drawing/2014/main" id="{619FB3E1-F5A8-B94D-9439-B817C71171F1}"/>
              </a:ext>
            </a:extLst>
          </p:cNvPr>
          <p:cNvSpPr/>
          <p:nvPr/>
        </p:nvSpPr>
        <p:spPr>
          <a:xfrm>
            <a:off x="1984229" y="5643695"/>
            <a:ext cx="1364012" cy="40011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10000"/>
              </a:lnSpc>
              <a:spcBef>
                <a:spcPts val="500"/>
              </a:spcBef>
              <a:spcAft>
                <a:spcPts val="0"/>
              </a:spcAft>
              <a:buClrTx/>
              <a:buSzTx/>
              <a:buFontTx/>
              <a:buNone/>
              <a:tabLst/>
              <a:defRPr/>
            </a:pPr>
            <a:r>
              <a:rPr kumimoji="0" lang="en-US" sz="1000" b="0" i="0" u="none" strike="noStrike" kern="1200" cap="none" spc="0" normalizeH="0" baseline="0" noProof="0">
                <a:ln>
                  <a:noFill/>
                </a:ln>
                <a:solidFill>
                  <a:srgbClr val="ECF0F1"/>
                </a:solidFill>
                <a:effectLst/>
                <a:uLnTx/>
                <a:uFillTx/>
                <a:latin typeface="Poppins Light"/>
                <a:ea typeface="+mn-ea"/>
                <a:cs typeface="Arial"/>
              </a:rPr>
              <a:t>SUSE Linux</a:t>
            </a:r>
            <a:br>
              <a:rPr kumimoji="0" lang="en-US" sz="1000" b="0" i="0" u="none" strike="noStrike" kern="1200" cap="none" spc="0" normalizeH="0" baseline="0" noProof="0">
                <a:ln>
                  <a:noFill/>
                </a:ln>
                <a:solidFill>
                  <a:srgbClr val="ECF0F1"/>
                </a:solidFill>
                <a:effectLst/>
                <a:uLnTx/>
                <a:uFillTx/>
                <a:latin typeface="Poppins Light"/>
                <a:ea typeface="+mn-ea"/>
                <a:cs typeface="Arial"/>
              </a:rPr>
            </a:br>
            <a:r>
              <a:rPr kumimoji="0" lang="en-US" sz="1000" b="0" i="0" u="none" strike="noStrike" kern="1200" cap="none" spc="0" normalizeH="0" baseline="0" noProof="0">
                <a:ln>
                  <a:noFill/>
                </a:ln>
                <a:solidFill>
                  <a:srgbClr val="ECF0F1"/>
                </a:solidFill>
                <a:effectLst/>
                <a:uLnTx/>
                <a:uFillTx/>
                <a:latin typeface="Poppins Light"/>
                <a:ea typeface="+mn-ea"/>
                <a:cs typeface="Arial"/>
              </a:rPr>
              <a:t>Enterprise</a:t>
            </a:r>
          </a:p>
        </p:txBody>
      </p:sp>
      <p:sp>
        <p:nvSpPr>
          <p:cNvPr id="79" name="Rounded Rectangle 83">
            <a:extLst>
              <a:ext uri="{FF2B5EF4-FFF2-40B4-BE49-F238E27FC236}">
                <a16:creationId xmlns:a16="http://schemas.microsoft.com/office/drawing/2014/main" id="{1A37F843-712D-724E-B2EB-04E589DE741C}"/>
              </a:ext>
            </a:extLst>
          </p:cNvPr>
          <p:cNvSpPr/>
          <p:nvPr/>
        </p:nvSpPr>
        <p:spPr>
          <a:xfrm>
            <a:off x="3588391" y="5650288"/>
            <a:ext cx="1364012" cy="40011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10000"/>
              </a:lnSpc>
              <a:spcBef>
                <a:spcPts val="500"/>
              </a:spcBef>
              <a:spcAft>
                <a:spcPts val="0"/>
              </a:spcAft>
              <a:buClrTx/>
              <a:buSzTx/>
              <a:buFontTx/>
              <a:buNone/>
              <a:tabLst/>
              <a:defRPr/>
            </a:pPr>
            <a:r>
              <a:rPr kumimoji="0" lang="en-US" sz="1000" b="0" i="0" u="none" strike="noStrike" kern="1200" cap="none" spc="0" normalizeH="0" baseline="0" noProof="0">
                <a:ln>
                  <a:noFill/>
                </a:ln>
                <a:solidFill>
                  <a:srgbClr val="ECF0F1"/>
                </a:solidFill>
                <a:effectLst/>
                <a:uLnTx/>
                <a:uFillTx/>
                <a:latin typeface="Poppins Light"/>
                <a:ea typeface="+mn-ea"/>
                <a:cs typeface="Arial"/>
              </a:rPr>
              <a:t>RancherOS*</a:t>
            </a:r>
          </a:p>
        </p:txBody>
      </p:sp>
      <p:sp>
        <p:nvSpPr>
          <p:cNvPr id="82" name="Rounded Rectangle 83">
            <a:extLst>
              <a:ext uri="{FF2B5EF4-FFF2-40B4-BE49-F238E27FC236}">
                <a16:creationId xmlns:a16="http://schemas.microsoft.com/office/drawing/2014/main" id="{6F0E60F4-2BC8-AB43-85A3-96D1D09D75CB}"/>
              </a:ext>
            </a:extLst>
          </p:cNvPr>
          <p:cNvSpPr/>
          <p:nvPr/>
        </p:nvSpPr>
        <p:spPr>
          <a:xfrm>
            <a:off x="5200433" y="5650288"/>
            <a:ext cx="1364012" cy="40011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10000"/>
              </a:lnSpc>
              <a:spcBef>
                <a:spcPts val="500"/>
              </a:spcBef>
              <a:spcAft>
                <a:spcPts val="0"/>
              </a:spcAft>
              <a:buClrTx/>
              <a:buSzTx/>
              <a:buFontTx/>
              <a:buNone/>
              <a:tabLst/>
              <a:defRPr/>
            </a:pPr>
            <a:r>
              <a:rPr kumimoji="0" lang="en-US" sz="1000" b="0" i="0" u="none" strike="noStrike" kern="1200" cap="none" spc="0" normalizeH="0" baseline="0" noProof="0">
                <a:ln>
                  <a:noFill/>
                </a:ln>
                <a:solidFill>
                  <a:srgbClr val="ECF0F1"/>
                </a:solidFill>
                <a:effectLst/>
                <a:uLnTx/>
                <a:uFillTx/>
                <a:latin typeface="Poppins Light"/>
                <a:ea typeface="+mn-ea"/>
                <a:cs typeface="Arial"/>
              </a:rPr>
              <a:t>SUSE Liberty</a:t>
            </a:r>
            <a:br>
              <a:rPr kumimoji="0" lang="en-US" sz="1000" b="0" i="0" u="none" strike="noStrike" kern="1200" cap="none" spc="0" normalizeH="0" baseline="0" noProof="0">
                <a:ln>
                  <a:noFill/>
                </a:ln>
                <a:solidFill>
                  <a:srgbClr val="ECF0F1"/>
                </a:solidFill>
                <a:effectLst/>
                <a:uLnTx/>
                <a:uFillTx/>
                <a:latin typeface="Poppins Light"/>
                <a:ea typeface="+mn-ea"/>
                <a:cs typeface="Arial"/>
              </a:rPr>
            </a:br>
            <a:r>
              <a:rPr kumimoji="0" lang="en-US" sz="1000" b="0" i="0" u="none" strike="noStrike" kern="1200" cap="none" spc="0" normalizeH="0" baseline="0" noProof="0">
                <a:ln>
                  <a:noFill/>
                </a:ln>
                <a:solidFill>
                  <a:srgbClr val="ECF0F1"/>
                </a:solidFill>
                <a:effectLst/>
                <a:uLnTx/>
                <a:uFillTx/>
                <a:latin typeface="Poppins Light"/>
                <a:ea typeface="+mn-ea"/>
                <a:cs typeface="Arial"/>
              </a:rPr>
              <a:t>&amp; RHEL</a:t>
            </a:r>
          </a:p>
        </p:txBody>
      </p:sp>
      <p:sp>
        <p:nvSpPr>
          <p:cNvPr id="85" name="Rounded Rectangle 83">
            <a:extLst>
              <a:ext uri="{FF2B5EF4-FFF2-40B4-BE49-F238E27FC236}">
                <a16:creationId xmlns:a16="http://schemas.microsoft.com/office/drawing/2014/main" id="{32B736F3-8281-0348-85B8-B1EA0B8F85D1}"/>
              </a:ext>
            </a:extLst>
          </p:cNvPr>
          <p:cNvSpPr/>
          <p:nvPr/>
        </p:nvSpPr>
        <p:spPr>
          <a:xfrm>
            <a:off x="6787273" y="5650288"/>
            <a:ext cx="1361173" cy="40011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10000"/>
              </a:lnSpc>
              <a:spcBef>
                <a:spcPts val="500"/>
              </a:spcBef>
              <a:spcAft>
                <a:spcPts val="0"/>
              </a:spcAft>
              <a:buClrTx/>
              <a:buSzTx/>
              <a:buFontTx/>
              <a:buNone/>
              <a:tabLst/>
              <a:defRPr/>
            </a:pPr>
            <a:r>
              <a:rPr kumimoji="0" lang="en-US" sz="1000" b="0" i="0" u="none" strike="noStrike" kern="1200" cap="none" spc="0" normalizeH="0" baseline="0" noProof="0">
                <a:ln>
                  <a:noFill/>
                </a:ln>
                <a:solidFill>
                  <a:srgbClr val="ECF0F1"/>
                </a:solidFill>
                <a:effectLst/>
                <a:uLnTx/>
                <a:uFillTx/>
                <a:latin typeface="Poppins Light"/>
                <a:ea typeface="+mn-ea"/>
                <a:cs typeface="Arial"/>
              </a:rPr>
              <a:t>Ubuntu</a:t>
            </a:r>
            <a:br>
              <a:rPr kumimoji="0" lang="en-US" sz="1000" b="0" i="0" u="none" strike="noStrike" kern="1200" cap="none" spc="0" normalizeH="0" baseline="0" noProof="0">
                <a:ln>
                  <a:noFill/>
                </a:ln>
                <a:solidFill>
                  <a:srgbClr val="ECF0F1"/>
                </a:solidFill>
                <a:effectLst/>
                <a:uLnTx/>
                <a:uFillTx/>
                <a:latin typeface="Poppins Light"/>
                <a:ea typeface="+mn-ea"/>
                <a:cs typeface="Arial"/>
              </a:rPr>
            </a:br>
            <a:r>
              <a:rPr kumimoji="0" lang="en-US" sz="1000" b="0" i="0" u="none" strike="noStrike" kern="1200" cap="none" spc="0" normalizeH="0" baseline="0" noProof="0">
                <a:ln>
                  <a:noFill/>
                </a:ln>
                <a:solidFill>
                  <a:srgbClr val="ECF0F1"/>
                </a:solidFill>
                <a:effectLst/>
                <a:uLnTx/>
                <a:uFillTx/>
                <a:latin typeface="Poppins Light"/>
                <a:ea typeface="+mn-ea"/>
                <a:cs typeface="Arial"/>
              </a:rPr>
              <a:t>Linux</a:t>
            </a:r>
          </a:p>
        </p:txBody>
      </p:sp>
      <p:sp>
        <p:nvSpPr>
          <p:cNvPr id="88" name="Rounded Rectangle 83">
            <a:extLst>
              <a:ext uri="{FF2B5EF4-FFF2-40B4-BE49-F238E27FC236}">
                <a16:creationId xmlns:a16="http://schemas.microsoft.com/office/drawing/2014/main" id="{466736F6-D6B8-824C-AA86-A0A248FB6B09}"/>
              </a:ext>
            </a:extLst>
          </p:cNvPr>
          <p:cNvSpPr/>
          <p:nvPr/>
        </p:nvSpPr>
        <p:spPr>
          <a:xfrm>
            <a:off x="8382488" y="5650288"/>
            <a:ext cx="1361173" cy="40011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10000"/>
              </a:lnSpc>
              <a:spcBef>
                <a:spcPts val="500"/>
              </a:spcBef>
              <a:spcAft>
                <a:spcPts val="0"/>
              </a:spcAft>
              <a:buClrTx/>
              <a:buSzTx/>
              <a:buFontTx/>
              <a:buNone/>
              <a:tabLst/>
              <a:defRPr/>
            </a:pPr>
            <a:r>
              <a:rPr kumimoji="0" lang="en-US" sz="1000" b="0" i="0" u="none" strike="noStrike" kern="1200" cap="none" spc="0" normalizeH="0" baseline="0" noProof="0">
                <a:ln>
                  <a:noFill/>
                </a:ln>
                <a:solidFill>
                  <a:srgbClr val="ECF0F1"/>
                </a:solidFill>
                <a:effectLst/>
                <a:uLnTx/>
                <a:uFillTx/>
                <a:latin typeface="Poppins Light"/>
                <a:ea typeface="+mn-ea"/>
                <a:cs typeface="Arial"/>
              </a:rPr>
              <a:t>Oracle </a:t>
            </a:r>
            <a:br>
              <a:rPr kumimoji="0" lang="en-US" sz="1000" b="0" i="0" u="none" strike="noStrike" kern="1200" cap="none" spc="0" normalizeH="0" baseline="0" noProof="0">
                <a:ln>
                  <a:noFill/>
                </a:ln>
                <a:solidFill>
                  <a:srgbClr val="ECF0F1"/>
                </a:solidFill>
                <a:effectLst/>
                <a:uLnTx/>
                <a:uFillTx/>
                <a:latin typeface="Poppins Light"/>
                <a:ea typeface="+mn-ea"/>
                <a:cs typeface="Arial"/>
              </a:rPr>
            </a:br>
            <a:r>
              <a:rPr kumimoji="0" lang="en-US" sz="1000" b="0" i="0" u="none" strike="noStrike" kern="1200" cap="none" spc="0" normalizeH="0" baseline="0" noProof="0">
                <a:ln>
                  <a:noFill/>
                </a:ln>
                <a:solidFill>
                  <a:srgbClr val="ECF0F1"/>
                </a:solidFill>
                <a:effectLst/>
                <a:uLnTx/>
                <a:uFillTx/>
                <a:latin typeface="Poppins Light"/>
                <a:ea typeface="+mn-ea"/>
                <a:cs typeface="Arial"/>
              </a:rPr>
              <a:t>Linux</a:t>
            </a:r>
          </a:p>
        </p:txBody>
      </p:sp>
      <p:pic>
        <p:nvPicPr>
          <p:cNvPr id="90" name="Picture 18">
            <a:extLst>
              <a:ext uri="{FF2B5EF4-FFF2-40B4-BE49-F238E27FC236}">
                <a16:creationId xmlns:a16="http://schemas.microsoft.com/office/drawing/2014/main" id="{43D78957-DE66-C142-BB94-3DD9DF07EACD}"/>
              </a:ext>
            </a:extLst>
          </p:cNvPr>
          <p:cNvPicPr>
            <a:picLocks noChangeAspect="1" noChangeArrowheads="1"/>
          </p:cNvPicPr>
          <p:nvPr/>
        </p:nvPicPr>
        <p:blipFill rotWithShape="1">
          <a:blip r:embed="rId20" cstate="print">
            <a:extLst>
              <a:ext uri="{28A0092B-C50C-407E-A947-70E740481C1C}">
                <a14:useLocalDpi xmlns:a14="http://schemas.microsoft.com/office/drawing/2010/main" val="0"/>
              </a:ext>
            </a:extLst>
          </a:blip>
          <a:srcRect r="75295"/>
          <a:stretch/>
        </p:blipFill>
        <p:spPr bwMode="auto">
          <a:xfrm>
            <a:off x="4529878" y="5724343"/>
            <a:ext cx="316280" cy="252000"/>
          </a:xfrm>
          <a:prstGeom prst="rect">
            <a:avLst/>
          </a:prstGeom>
          <a:noFill/>
          <a:extLst>
            <a:ext uri="{909E8E84-426E-40DD-AFC4-6F175D3DCCD1}">
              <a14:hiddenFill xmlns:a14="http://schemas.microsoft.com/office/drawing/2010/main">
                <a:solidFill>
                  <a:srgbClr val="FFFFFF"/>
                </a:solidFill>
              </a14:hiddenFill>
            </a:ext>
          </a:extLst>
        </p:spPr>
      </p:pic>
      <p:sp>
        <p:nvSpPr>
          <p:cNvPr id="92" name="Rounded Rectangle 76">
            <a:extLst>
              <a:ext uri="{FF2B5EF4-FFF2-40B4-BE49-F238E27FC236}">
                <a16:creationId xmlns:a16="http://schemas.microsoft.com/office/drawing/2014/main" id="{DA2A7E6D-F2BC-E247-B11C-1D59C40A6235}"/>
              </a:ext>
            </a:extLst>
          </p:cNvPr>
          <p:cNvSpPr/>
          <p:nvPr/>
        </p:nvSpPr>
        <p:spPr>
          <a:xfrm>
            <a:off x="1997689" y="1824452"/>
            <a:ext cx="1420002" cy="4001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10000"/>
              </a:lnSpc>
              <a:spcBef>
                <a:spcPts val="500"/>
              </a:spcBef>
              <a:spcAft>
                <a:spcPts val="0"/>
              </a:spcAft>
              <a:buClrTx/>
              <a:buSzTx/>
              <a:buFontTx/>
              <a:buNone/>
              <a:tabLst/>
              <a:defRPr/>
            </a:pPr>
            <a:r>
              <a:rPr lang="en-US" sz="1000">
                <a:solidFill>
                  <a:srgbClr val="ECF0F1"/>
                </a:solidFill>
                <a:latin typeface="Poppins Light"/>
                <a:cs typeface="Arial"/>
              </a:rPr>
              <a:t>Container </a:t>
            </a:r>
            <a:br>
              <a:rPr lang="en-US" sz="1000">
                <a:solidFill>
                  <a:srgbClr val="ECF0F1"/>
                </a:solidFill>
                <a:latin typeface="Poppins Light"/>
                <a:cs typeface="Arial"/>
              </a:rPr>
            </a:br>
            <a:r>
              <a:rPr lang="en-US" sz="1000">
                <a:solidFill>
                  <a:srgbClr val="ECF0F1"/>
                </a:solidFill>
                <a:latin typeface="Poppins Light"/>
                <a:cs typeface="Arial"/>
              </a:rPr>
              <a:t>Security</a:t>
            </a:r>
            <a:endParaRPr kumimoji="0" lang="en-US" sz="1000" b="0" i="0" u="none" strike="noStrike" kern="1200" cap="none" spc="0" normalizeH="0" baseline="0" noProof="0">
              <a:ln>
                <a:noFill/>
              </a:ln>
              <a:solidFill>
                <a:srgbClr val="ECF0F1"/>
              </a:solidFill>
              <a:effectLst/>
              <a:uLnTx/>
              <a:uFillTx/>
              <a:latin typeface="Poppins Light"/>
              <a:ea typeface="+mn-ea"/>
              <a:cs typeface="Arial"/>
            </a:endParaRPr>
          </a:p>
        </p:txBody>
      </p:sp>
      <p:pic>
        <p:nvPicPr>
          <p:cNvPr id="94" name="Picture 93" descr="A black and white sign&#10;&#10;Description automatically generated with low confidence">
            <a:extLst>
              <a:ext uri="{FF2B5EF4-FFF2-40B4-BE49-F238E27FC236}">
                <a16:creationId xmlns:a16="http://schemas.microsoft.com/office/drawing/2014/main" id="{F352A399-AFE0-F84E-AB2F-C56E53B7CDBA}"/>
              </a:ext>
            </a:extLst>
          </p:cNvPr>
          <p:cNvPicPr>
            <a:picLocks noChangeAspect="1"/>
          </p:cNvPicPr>
          <p:nvPr/>
        </p:nvPicPr>
        <p:blipFill rotWithShape="1">
          <a:blip r:embed="rId21" cstate="print">
            <a:extLst>
              <a:ext uri="{28A0092B-C50C-407E-A947-70E740481C1C}">
                <a14:useLocalDpi xmlns:a14="http://schemas.microsoft.com/office/drawing/2010/main" val="0"/>
              </a:ext>
            </a:extLst>
          </a:blip>
          <a:srcRect r="73976"/>
          <a:stretch/>
        </p:blipFill>
        <p:spPr>
          <a:xfrm>
            <a:off x="2974600" y="1862507"/>
            <a:ext cx="356438" cy="324000"/>
          </a:xfrm>
          <a:prstGeom prst="rect">
            <a:avLst/>
          </a:prstGeom>
          <a:ln>
            <a:noFill/>
          </a:ln>
        </p:spPr>
      </p:pic>
      <p:pic>
        <p:nvPicPr>
          <p:cNvPr id="95" name="Picture 94" descr="Logo&#10;&#10;Description automatically generated with medium confidence">
            <a:extLst>
              <a:ext uri="{FF2B5EF4-FFF2-40B4-BE49-F238E27FC236}">
                <a16:creationId xmlns:a16="http://schemas.microsoft.com/office/drawing/2014/main" id="{BA8E5568-0763-E349-BD7B-A8BF653EC0B7}"/>
              </a:ext>
            </a:extLst>
          </p:cNvPr>
          <p:cNvPicPr>
            <a:picLocks noChangeAspect="1"/>
          </p:cNvPicPr>
          <p:nvPr/>
        </p:nvPicPr>
        <p:blipFill>
          <a:blip r:embed="rId22"/>
          <a:stretch>
            <a:fillRect/>
          </a:stretch>
        </p:blipFill>
        <p:spPr>
          <a:xfrm>
            <a:off x="2741293" y="5672598"/>
            <a:ext cx="599068" cy="338867"/>
          </a:xfrm>
          <a:prstGeom prst="rect">
            <a:avLst/>
          </a:prstGeom>
        </p:spPr>
      </p:pic>
      <p:pic>
        <p:nvPicPr>
          <p:cNvPr id="97" name="Picture 96" descr="Icon&#10;&#10;Description automatically generated">
            <a:extLst>
              <a:ext uri="{FF2B5EF4-FFF2-40B4-BE49-F238E27FC236}">
                <a16:creationId xmlns:a16="http://schemas.microsoft.com/office/drawing/2014/main" id="{7BBA44E9-698D-424C-A6D9-18A3900C17A7}"/>
              </a:ext>
            </a:extLst>
          </p:cNvPr>
          <p:cNvPicPr>
            <a:picLocks noChangeAspect="1"/>
          </p:cNvPicPr>
          <p:nvPr/>
        </p:nvPicPr>
        <p:blipFill>
          <a:blip r:embed="rId23"/>
          <a:stretch>
            <a:fillRect/>
          </a:stretch>
        </p:blipFill>
        <p:spPr>
          <a:xfrm>
            <a:off x="7738669" y="5712125"/>
            <a:ext cx="288000" cy="288000"/>
          </a:xfrm>
          <a:prstGeom prst="rect">
            <a:avLst/>
          </a:prstGeom>
        </p:spPr>
      </p:pic>
      <p:pic>
        <p:nvPicPr>
          <p:cNvPr id="99" name="Picture 98" descr="A picture containing text, clipart&#10;&#10;Description automatically generated">
            <a:extLst>
              <a:ext uri="{FF2B5EF4-FFF2-40B4-BE49-F238E27FC236}">
                <a16:creationId xmlns:a16="http://schemas.microsoft.com/office/drawing/2014/main" id="{F7B0AD8E-2E10-A844-8BBD-35E7144D238B}"/>
              </a:ext>
            </a:extLst>
          </p:cNvPr>
          <p:cNvPicPr>
            <a:picLocks noChangeAspect="1"/>
          </p:cNvPicPr>
          <p:nvPr/>
        </p:nvPicPr>
        <p:blipFill>
          <a:blip r:embed="rId24"/>
          <a:stretch>
            <a:fillRect/>
          </a:stretch>
        </p:blipFill>
        <p:spPr>
          <a:xfrm>
            <a:off x="9068268" y="5814343"/>
            <a:ext cx="571415" cy="72000"/>
          </a:xfrm>
          <a:prstGeom prst="rect">
            <a:avLst/>
          </a:prstGeom>
        </p:spPr>
      </p:pic>
      <p:pic>
        <p:nvPicPr>
          <p:cNvPr id="101" name="Picture 100" descr="A person wearing a garment&#10;&#10;Description automatically generated with medium confidence">
            <a:extLst>
              <a:ext uri="{FF2B5EF4-FFF2-40B4-BE49-F238E27FC236}">
                <a16:creationId xmlns:a16="http://schemas.microsoft.com/office/drawing/2014/main" id="{2BB94AA2-0C49-6A4B-9B8C-2B9F6874702C}"/>
              </a:ext>
            </a:extLst>
          </p:cNvPr>
          <p:cNvPicPr>
            <a:picLocks noChangeAspect="1"/>
          </p:cNvPicPr>
          <p:nvPr/>
        </p:nvPicPr>
        <p:blipFill>
          <a:blip r:embed="rId25"/>
          <a:stretch>
            <a:fillRect/>
          </a:stretch>
        </p:blipFill>
        <p:spPr>
          <a:xfrm>
            <a:off x="1093264" y="5580118"/>
            <a:ext cx="389707" cy="389707"/>
          </a:xfrm>
          <a:prstGeom prst="rect">
            <a:avLst/>
          </a:prstGeom>
        </p:spPr>
      </p:pic>
      <p:sp>
        <p:nvSpPr>
          <p:cNvPr id="103" name="Rectangle 102">
            <a:extLst>
              <a:ext uri="{FF2B5EF4-FFF2-40B4-BE49-F238E27FC236}">
                <a16:creationId xmlns:a16="http://schemas.microsoft.com/office/drawing/2014/main" id="{40E7E157-4FD3-C648-9015-4F58A67BEABF}"/>
              </a:ext>
            </a:extLst>
          </p:cNvPr>
          <p:cNvSpPr/>
          <p:nvPr/>
        </p:nvSpPr>
        <p:spPr>
          <a:xfrm>
            <a:off x="951003" y="5959410"/>
            <a:ext cx="674227" cy="246221"/>
          </a:xfrm>
          <a:prstGeom prst="rect">
            <a:avLst/>
          </a:prstGeom>
          <a:noFill/>
        </p:spPr>
        <p:txBody>
          <a:bodyPr wrap="square" anchor="ctr">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ECF0F1"/>
                </a:solidFill>
                <a:effectLst/>
                <a:uLnTx/>
                <a:uFillTx/>
                <a:latin typeface="Poppins Medium"/>
                <a:ea typeface="+mn-ea"/>
                <a:cs typeface="+mn-cs"/>
              </a:rPr>
              <a:t>Linux</a:t>
            </a:r>
            <a:endParaRPr kumimoji="0" lang="en-US" sz="1000" b="0" i="0" u="none" strike="noStrike" kern="1200" cap="none" spc="0" normalizeH="0" baseline="0" noProof="0">
              <a:ln>
                <a:noFill/>
              </a:ln>
              <a:solidFill>
                <a:srgbClr val="ECF0F1"/>
              </a:solidFill>
              <a:effectLst/>
              <a:uLnTx/>
              <a:uFillTx/>
              <a:latin typeface="Poppins Light"/>
              <a:ea typeface="+mn-ea"/>
              <a:cs typeface="+mn-cs"/>
            </a:endParaRPr>
          </a:p>
        </p:txBody>
      </p:sp>
      <p:pic>
        <p:nvPicPr>
          <p:cNvPr id="104" name="Picture 103">
            <a:extLst>
              <a:ext uri="{FF2B5EF4-FFF2-40B4-BE49-F238E27FC236}">
                <a16:creationId xmlns:a16="http://schemas.microsoft.com/office/drawing/2014/main" id="{D9FAB2CC-0E20-214B-80A5-1E5793F3A742}"/>
              </a:ext>
            </a:extLst>
          </p:cNvPr>
          <p:cNvPicPr>
            <a:picLocks noChangeAspect="1"/>
          </p:cNvPicPr>
          <p:nvPr/>
        </p:nvPicPr>
        <p:blipFill>
          <a:blip r:embed="rId26"/>
          <a:stretch>
            <a:fillRect/>
          </a:stretch>
        </p:blipFill>
        <p:spPr>
          <a:xfrm>
            <a:off x="10855129" y="5702850"/>
            <a:ext cx="316146" cy="288000"/>
          </a:xfrm>
          <a:prstGeom prst="rect">
            <a:avLst/>
          </a:prstGeom>
        </p:spPr>
      </p:pic>
      <p:pic>
        <p:nvPicPr>
          <p:cNvPr id="105" name="Picture 104">
            <a:extLst>
              <a:ext uri="{FF2B5EF4-FFF2-40B4-BE49-F238E27FC236}">
                <a16:creationId xmlns:a16="http://schemas.microsoft.com/office/drawing/2014/main" id="{5E02DB62-4DB7-8F4E-97CA-2F3732F68050}"/>
              </a:ext>
            </a:extLst>
          </p:cNvPr>
          <p:cNvPicPr>
            <a:picLocks noChangeAspect="1"/>
          </p:cNvPicPr>
          <p:nvPr/>
        </p:nvPicPr>
        <p:blipFill rotWithShape="1">
          <a:blip r:embed="rId27"/>
          <a:srcRect t="17905" r="67294" b="17703"/>
          <a:stretch/>
        </p:blipFill>
        <p:spPr>
          <a:xfrm>
            <a:off x="6131100" y="5714425"/>
            <a:ext cx="366911" cy="288000"/>
          </a:xfrm>
          <a:prstGeom prst="rect">
            <a:avLst/>
          </a:prstGeom>
        </p:spPr>
      </p:pic>
    </p:spTree>
    <p:extLst>
      <p:ext uri="{BB962C8B-B14F-4D97-AF65-F5344CB8AC3E}">
        <p14:creationId xmlns:p14="http://schemas.microsoft.com/office/powerpoint/2010/main" val="24475790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003927-F0AE-4C24-A9DF-E197486B5BA9}"/>
              </a:ext>
            </a:extLst>
          </p:cNvPr>
          <p:cNvSpPr>
            <a:spLocks noGrp="1"/>
          </p:cNvSpPr>
          <p:nvPr/>
        </p:nvSpPr>
        <p:spPr>
          <a:xfrm>
            <a:off x="731838" y="1949713"/>
            <a:ext cx="7108825" cy="2500685"/>
          </a:xfrm>
          <a:prstGeom prst="rect">
            <a:avLst/>
          </a:prstGeom>
          <a:solidFill>
            <a:schemeClr val="bg1"/>
          </a:solidFill>
          <a:ln>
            <a:solidFill>
              <a:schemeClr val="bg1"/>
            </a:solidFill>
          </a:ln>
        </p:spPr>
        <p:txBody>
          <a:bodyPr vert="horz" lIns="0" tIns="0" rIns="0" bIns="0" rtlCol="0" anchor="t">
            <a:spAutoFit/>
          </a:bodyPr>
          <a:lstStyle>
            <a:lvl1pPr marL="342900" indent="-342900" algn="l" defTabSz="914400" rtl="0" eaLnBrk="1" latinLnBrk="0" hangingPunct="1">
              <a:lnSpc>
                <a:spcPct val="110000"/>
              </a:lnSpc>
              <a:spcBef>
                <a:spcPts val="1000"/>
              </a:spcBef>
              <a:spcAft>
                <a:spcPts val="600"/>
              </a:spcAft>
              <a:buClr>
                <a:schemeClr val="accent1"/>
              </a:buClr>
              <a:buFont typeface="Poppins Black" panose="00000A00000000000000" pitchFamily="2" charset="0"/>
              <a:buChar char="—"/>
              <a:defRPr sz="1800" kern="1200">
                <a:solidFill>
                  <a:schemeClr val="tx2"/>
                </a:solidFill>
                <a:latin typeface="+mn-lt"/>
                <a:ea typeface="+mn-ea"/>
                <a:cs typeface="+mn-cs"/>
              </a:defRPr>
            </a:lvl1pPr>
            <a:lvl2pPr marL="800100" indent="-342900" algn="l" defTabSz="914400" rtl="0" eaLnBrk="1" latinLnBrk="0" hangingPunct="1">
              <a:lnSpc>
                <a:spcPct val="110000"/>
              </a:lnSpc>
              <a:spcBef>
                <a:spcPts val="0"/>
              </a:spcBef>
              <a:spcAft>
                <a:spcPts val="600"/>
              </a:spcAft>
              <a:buClr>
                <a:schemeClr val="accent1"/>
              </a:buClr>
              <a:buFont typeface="Poppins SemiBold" panose="00000700000000000000" pitchFamily="2" charset="0"/>
              <a:buChar char="–"/>
              <a:defRPr sz="1800" kern="1200">
                <a:solidFill>
                  <a:schemeClr val="tx2"/>
                </a:solidFill>
                <a:latin typeface="+mn-lt"/>
                <a:ea typeface="+mn-ea"/>
                <a:cs typeface="+mn-cs"/>
              </a:defRPr>
            </a:lvl2pPr>
            <a:lvl3pPr marL="1257300" indent="-342900" algn="l" defTabSz="914400" rtl="0" eaLnBrk="1" latinLnBrk="0" hangingPunct="1">
              <a:lnSpc>
                <a:spcPct val="110000"/>
              </a:lnSpc>
              <a:spcBef>
                <a:spcPts val="0"/>
              </a:spcBef>
              <a:spcAft>
                <a:spcPts val="600"/>
              </a:spcAft>
              <a:buClr>
                <a:schemeClr val="accent1"/>
              </a:buClr>
              <a:buFont typeface="Poppins Light" panose="00000400000000000000" pitchFamily="2" charset="0"/>
              <a:buChar char="–"/>
              <a:defRPr sz="1800" kern="1200">
                <a:solidFill>
                  <a:schemeClr val="tx2"/>
                </a:solidFill>
                <a:latin typeface="+mn-lt"/>
                <a:ea typeface="+mn-ea"/>
                <a:cs typeface="+mn-cs"/>
              </a:defRPr>
            </a:lvl3pPr>
            <a:lvl4pPr marL="1600200" indent="-228600" algn="l" defTabSz="914400" rtl="0" eaLnBrk="1" latinLnBrk="0" hangingPunct="1">
              <a:lnSpc>
                <a:spcPct val="110000"/>
              </a:lnSpc>
              <a:spcBef>
                <a:spcPts val="0"/>
              </a:spcBef>
              <a:spcAft>
                <a:spcPts val="600"/>
              </a:spcAft>
              <a:buClr>
                <a:schemeClr val="accent1"/>
              </a:buClr>
              <a:buFont typeface="Poppins Light" panose="00000400000000000000" pitchFamily="2"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0"/>
              </a:spcBef>
              <a:spcAft>
                <a:spcPts val="600"/>
              </a:spcAft>
              <a:buClr>
                <a:schemeClr val="accent1"/>
              </a:buClr>
              <a:buFont typeface="Poppins Light" panose="00000400000000000000" pitchFamily="2"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0000A00000000000000" pitchFamily="2" charset="0"/>
              <a:buChar char="•"/>
            </a:pPr>
            <a:r>
              <a:rPr lang="en-GB" sz="2000" dirty="0">
                <a:solidFill>
                  <a:schemeClr val="tx1"/>
                </a:solidFill>
                <a:latin typeface="Poppins Light"/>
                <a:cs typeface="Poppins Light"/>
              </a:rPr>
              <a:t>Introduction</a:t>
            </a:r>
            <a:endParaRPr lang="en-US" sz="2000" dirty="0">
              <a:solidFill>
                <a:schemeClr val="tx1"/>
              </a:solidFill>
              <a:latin typeface="Poppins Light"/>
              <a:cs typeface="Poppins Light"/>
            </a:endParaRPr>
          </a:p>
          <a:p>
            <a:pPr>
              <a:buFont typeface="Arial" panose="00000A00000000000000" pitchFamily="2" charset="0"/>
              <a:buChar char="•"/>
            </a:pPr>
            <a:r>
              <a:rPr lang="en-GB" sz="2000" dirty="0">
                <a:solidFill>
                  <a:schemeClr val="tx1"/>
                </a:solidFill>
                <a:latin typeface="Poppins Light"/>
                <a:cs typeface="Poppins Light"/>
              </a:rPr>
              <a:t>Liberty Linux</a:t>
            </a:r>
            <a:endParaRPr lang="en-GB" dirty="0">
              <a:solidFill>
                <a:schemeClr val="tx1"/>
              </a:solidFill>
            </a:endParaRPr>
          </a:p>
          <a:p>
            <a:pPr>
              <a:buFont typeface="Arial" panose="00000A00000000000000" pitchFamily="2" charset="0"/>
              <a:buChar char="•"/>
            </a:pPr>
            <a:r>
              <a:rPr lang="en-GB" sz="2000" dirty="0">
                <a:solidFill>
                  <a:schemeClr val="tx1"/>
                </a:solidFill>
                <a:latin typeface="Poppins Light"/>
                <a:cs typeface="Poppins Light"/>
              </a:rPr>
              <a:t>SUSE Rancher</a:t>
            </a:r>
          </a:p>
          <a:p>
            <a:pPr>
              <a:buFont typeface="Arial" panose="00000A00000000000000" pitchFamily="2" charset="0"/>
              <a:buChar char="•"/>
            </a:pPr>
            <a:r>
              <a:rPr lang="en-GB" sz="2000" dirty="0">
                <a:solidFill>
                  <a:schemeClr val="tx1"/>
                </a:solidFill>
                <a:latin typeface="Poppins Light"/>
                <a:cs typeface="Poppins Light"/>
              </a:rPr>
              <a:t>Harvester</a:t>
            </a:r>
          </a:p>
          <a:p>
            <a:pPr>
              <a:buFont typeface="Arial" panose="00000A00000000000000" pitchFamily="2" charset="0"/>
              <a:buChar char="•"/>
            </a:pPr>
            <a:r>
              <a:rPr lang="en-GB" sz="2000" dirty="0">
                <a:solidFill>
                  <a:schemeClr val="tx1"/>
                </a:solidFill>
                <a:latin typeface="Poppins Light"/>
                <a:cs typeface="Poppins Light"/>
              </a:rPr>
              <a:t>Q&amp;A</a:t>
            </a:r>
          </a:p>
        </p:txBody>
      </p:sp>
      <p:sp>
        <p:nvSpPr>
          <p:cNvPr id="3" name="Slide Number Placeholder 2">
            <a:extLst>
              <a:ext uri="{FF2B5EF4-FFF2-40B4-BE49-F238E27FC236}">
                <a16:creationId xmlns:a16="http://schemas.microsoft.com/office/drawing/2014/main" id="{59B3C090-5CA2-477C-844B-BEB1DB3A38FD}"/>
              </a:ext>
            </a:extLst>
          </p:cNvPr>
          <p:cNvSpPr>
            <a:spLocks noGrp="1"/>
          </p:cNvSpPr>
          <p:nvPr/>
        </p:nvSpPr>
        <p:spPr>
          <a:xfrm>
            <a:off x="11171275" y="6294734"/>
            <a:ext cx="288888" cy="123112"/>
          </a:xfrm>
          <a:prstGeom prst="rect">
            <a:avLst/>
          </a:prstGeom>
        </p:spPr>
        <p:txBody>
          <a:bodyPr vert="horz" wrap="square" lIns="0" tIns="0" rIns="0" bIns="0" rtlCol="0" anchor="t">
            <a:spAutoFit/>
          </a:bodyPr>
          <a:lstStyle>
            <a:defPPr>
              <a:defRPr lang="en-US"/>
            </a:defPPr>
            <a:lvl1pPr marL="0" algn="r" defTabSz="914400" rtl="0" eaLnBrk="1" latinLnBrk="0" hangingPunct="1">
              <a:defRPr sz="800" kern="1200">
                <a:solidFill>
                  <a:schemeClr val="tx1"/>
                </a:solidFill>
                <a:latin typeface="Poppins SemiBold" panose="00000700000000000000" pitchFamily="2" charset="0"/>
                <a:ea typeface="+mn-ea"/>
                <a:cs typeface="Poppins SemiBold" panose="00000700000000000000"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66D8E11-A83D-46AC-BA35-C493C365AC69}" type="slidenum">
              <a:rPr lang="en-US" dirty="0" smtClean="0"/>
              <a:pPr algn="r"/>
              <a:t>2</a:t>
            </a:fld>
            <a:endParaRPr lang="en-US"/>
          </a:p>
        </p:txBody>
      </p:sp>
      <p:sp>
        <p:nvSpPr>
          <p:cNvPr id="4" name="Title 4">
            <a:extLst>
              <a:ext uri="{FF2B5EF4-FFF2-40B4-BE49-F238E27FC236}">
                <a16:creationId xmlns:a16="http://schemas.microsoft.com/office/drawing/2014/main" id="{D9A7722C-1D37-4EE6-A7C5-312223C5E2C7}"/>
              </a:ext>
            </a:extLst>
          </p:cNvPr>
          <p:cNvSpPr>
            <a:spLocks noGrp="1"/>
          </p:cNvSpPr>
          <p:nvPr/>
        </p:nvSpPr>
        <p:spPr>
          <a:xfrm>
            <a:off x="731837" y="630659"/>
            <a:ext cx="10728324" cy="455509"/>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spcAft>
                <a:spcPts val="1000"/>
              </a:spcAft>
              <a:buNone/>
              <a:defRPr sz="3200" kern="1200">
                <a:solidFill>
                  <a:schemeClr val="tx2"/>
                </a:solidFill>
                <a:latin typeface="+mj-lt"/>
                <a:ea typeface="+mj-ea"/>
                <a:cs typeface="+mj-cs"/>
              </a:defRPr>
            </a:lvl1pPr>
          </a:lstStyle>
          <a:p>
            <a:r>
              <a:rPr lang="en-GB">
                <a:solidFill>
                  <a:schemeClr val="tx1"/>
                </a:solidFill>
                <a:latin typeface="Poppins Light"/>
                <a:cs typeface="Poppins Medium"/>
              </a:rPr>
              <a:t>Agenda</a:t>
            </a:r>
            <a:endParaRPr lang="en-US">
              <a:solidFill>
                <a:schemeClr val="tx1"/>
              </a:solidFill>
              <a:latin typeface="Poppins Light"/>
            </a:endParaRPr>
          </a:p>
        </p:txBody>
      </p:sp>
    </p:spTree>
    <p:extLst>
      <p:ext uri="{BB962C8B-B14F-4D97-AF65-F5344CB8AC3E}">
        <p14:creationId xmlns:p14="http://schemas.microsoft.com/office/powerpoint/2010/main" val="1408613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731839" y="2926708"/>
            <a:ext cx="5364162" cy="447302"/>
          </a:xfrm>
        </p:spPr>
        <p:txBody>
          <a:bodyPr/>
          <a:lstStyle/>
          <a:p>
            <a:r>
              <a:rPr lang="en-AU" dirty="0">
                <a:latin typeface="Poppins Medium"/>
                <a:cs typeface="Poppins Medium"/>
              </a:rPr>
              <a:t>Harvester</a:t>
            </a:r>
          </a:p>
        </p:txBody>
      </p:sp>
      <p:pic>
        <p:nvPicPr>
          <p:cNvPr id="16" name="Picture Placeholder 15" descr="A picture containing blur&#10;&#10;Description automatically generated">
            <a:extLst>
              <a:ext uri="{FF2B5EF4-FFF2-40B4-BE49-F238E27FC236}">
                <a16:creationId xmlns:a16="http://schemas.microsoft.com/office/drawing/2014/main" id="{30921F18-D466-3748-BCBD-932878FD2691}"/>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t="28672" b="28672"/>
          <a:stretch>
            <a:fillRect/>
          </a:stretch>
        </p:blipFill>
        <p:spPr>
          <a:xfrm flipH="1">
            <a:off x="0" y="3968749"/>
            <a:ext cx="12193076" cy="2889504"/>
          </a:xfrm>
        </p:spPr>
      </p:pic>
      <p:sp>
        <p:nvSpPr>
          <p:cNvPr id="3" name="TextBox 2">
            <a:extLst>
              <a:ext uri="{FF2B5EF4-FFF2-40B4-BE49-F238E27FC236}">
                <a16:creationId xmlns:a16="http://schemas.microsoft.com/office/drawing/2014/main" id="{2C05B90E-ABC5-49D7-B575-B219EE4F689E}"/>
              </a:ext>
            </a:extLst>
          </p:cNvPr>
          <p:cNvSpPr txBox="1"/>
          <p:nvPr/>
        </p:nvSpPr>
        <p:spPr>
          <a:xfrm>
            <a:off x="631861" y="4681591"/>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dirty="0">
                <a:solidFill>
                  <a:srgbClr val="FFFFFF"/>
                </a:solidFill>
                <a:latin typeface="Poppins"/>
              </a:rPr>
              <a:t>Open, </a:t>
            </a:r>
            <a:endParaRPr lang="en-US">
              <a:solidFill>
                <a:srgbClr val="000000"/>
              </a:solidFill>
              <a:latin typeface="Poppins Light"/>
              <a:cs typeface="Poppins Light"/>
            </a:endParaRPr>
          </a:p>
          <a:p>
            <a:r>
              <a:rPr lang="en-AU" dirty="0">
                <a:solidFill>
                  <a:srgbClr val="FFFFFF"/>
                </a:solidFill>
                <a:latin typeface="Poppins"/>
              </a:rPr>
              <a:t>Interoperable, </a:t>
            </a:r>
            <a:endParaRPr lang="en-US" dirty="0">
              <a:solidFill>
                <a:srgbClr val="000000"/>
              </a:solidFill>
              <a:latin typeface="Poppins Light"/>
              <a:cs typeface="Poppins Light"/>
            </a:endParaRPr>
          </a:p>
          <a:p>
            <a:r>
              <a:rPr lang="en-AU" dirty="0">
                <a:solidFill>
                  <a:srgbClr val="FFFFFF"/>
                </a:solidFill>
                <a:latin typeface="Poppins"/>
              </a:rPr>
              <a:t>Hyperconverged </a:t>
            </a:r>
            <a:endParaRPr lang="en-US" dirty="0">
              <a:solidFill>
                <a:srgbClr val="000000"/>
              </a:solidFill>
              <a:latin typeface="Poppins Light"/>
              <a:cs typeface="Poppins Light"/>
            </a:endParaRPr>
          </a:p>
          <a:p>
            <a:r>
              <a:rPr lang="en-AU" dirty="0">
                <a:solidFill>
                  <a:srgbClr val="FFFFFF"/>
                </a:solidFill>
                <a:latin typeface="Poppins"/>
              </a:rPr>
              <a:t>Infrastructure</a:t>
            </a:r>
            <a:r>
              <a:rPr lang="en-US" dirty="0">
                <a:latin typeface="Poppins"/>
                <a:cs typeface="Poppins"/>
              </a:rPr>
              <a:t>​</a:t>
            </a:r>
            <a:endParaRPr lang="en-US" dirty="0">
              <a:cs typeface="Poppins Light"/>
            </a:endParaRPr>
          </a:p>
        </p:txBody>
      </p:sp>
    </p:spTree>
    <p:extLst>
      <p:ext uri="{BB962C8B-B14F-4D97-AF65-F5344CB8AC3E}">
        <p14:creationId xmlns:p14="http://schemas.microsoft.com/office/powerpoint/2010/main" val="32104899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237E75-FFD2-774F-B4DC-2FAF10F26B24}"/>
              </a:ext>
            </a:extLst>
          </p:cNvPr>
          <p:cNvSpPr>
            <a:spLocks noGrp="1"/>
          </p:cNvSpPr>
          <p:nvPr>
            <p:ph type="body" sz="quarter" idx="16"/>
          </p:nvPr>
        </p:nvSpPr>
        <p:spPr>
          <a:xfrm>
            <a:off x="731839" y="1465385"/>
            <a:ext cx="5739299" cy="4012124"/>
          </a:xfrm>
        </p:spPr>
        <p:txBody>
          <a:bodyPr/>
          <a:lstStyle/>
          <a:p>
            <a:r>
              <a:rPr lang="en-US" sz="1400"/>
              <a:t>‘Open, Interoperable Hyperconverged Infrastructure Solution’</a:t>
            </a:r>
          </a:p>
          <a:p>
            <a:pPr lvl="1"/>
            <a:r>
              <a:rPr lang="en-US" sz="1400"/>
              <a:t>100% Open-Source</a:t>
            </a:r>
          </a:p>
          <a:p>
            <a:pPr lvl="1"/>
            <a:r>
              <a:rPr lang="en-US" sz="1400"/>
              <a:t>No Licensing &amp; Hardware Fees</a:t>
            </a:r>
          </a:p>
          <a:p>
            <a:r>
              <a:rPr lang="en-US" sz="1400"/>
              <a:t>Modern solution built on cloud-native technology</a:t>
            </a:r>
          </a:p>
          <a:p>
            <a:pPr lvl="1"/>
            <a:r>
              <a:rPr lang="en-US" sz="1400"/>
              <a:t>Kubernetes, Longhorn, </a:t>
            </a:r>
            <a:r>
              <a:rPr lang="en-US" sz="1400" err="1"/>
              <a:t>Kubevirt</a:t>
            </a:r>
            <a:endParaRPr lang="en-US" sz="1400"/>
          </a:p>
          <a:p>
            <a:r>
              <a:rPr lang="en-US" sz="1400"/>
              <a:t>Production-ready, turn-key conventional HCI experience </a:t>
            </a:r>
          </a:p>
          <a:p>
            <a:r>
              <a:rPr lang="en-US" sz="1400"/>
              <a:t>Implements HCI on bare metal services</a:t>
            </a:r>
          </a:p>
          <a:p>
            <a:r>
              <a:rPr lang="en-US" sz="1400"/>
              <a:t>Lightweight, software-driven </a:t>
            </a:r>
          </a:p>
          <a:p>
            <a:pPr lvl="1"/>
            <a:r>
              <a:rPr lang="en-US" sz="1400"/>
              <a:t>Doesn’t require any additional hardware, external SANs</a:t>
            </a:r>
          </a:p>
          <a:p>
            <a:pPr lvl="1"/>
            <a:r>
              <a:rPr lang="en-US" sz="1400"/>
              <a:t>Reliable at the Edge</a:t>
            </a:r>
          </a:p>
          <a:p>
            <a:r>
              <a:rPr lang="en-US" sz="1400"/>
              <a:t>Native Integration with Rancher for containerized workloads</a:t>
            </a:r>
          </a:p>
        </p:txBody>
      </p:sp>
      <p:sp>
        <p:nvSpPr>
          <p:cNvPr id="3" name="Slide Number Placeholder 2">
            <a:extLst>
              <a:ext uri="{FF2B5EF4-FFF2-40B4-BE49-F238E27FC236}">
                <a16:creationId xmlns:a16="http://schemas.microsoft.com/office/drawing/2014/main" id="{FAC9456A-2B83-6F4B-9ADE-0C9F559FD034}"/>
              </a:ext>
            </a:extLst>
          </p:cNvPr>
          <p:cNvSpPr>
            <a:spLocks noGrp="1"/>
          </p:cNvSpPr>
          <p:nvPr>
            <p:ph type="sldNum" sz="quarter" idx="4"/>
          </p:nvPr>
        </p:nvSpPr>
        <p:spPr/>
        <p:txBody>
          <a:bodyPr/>
          <a:lstStyle/>
          <a:p>
            <a:pPr algn="r"/>
            <a:fld id="{866D8E11-A83D-46AC-BA35-C493C365AC69}" type="slidenum">
              <a:rPr lang="en-US" smtClean="0"/>
              <a:pPr algn="r"/>
              <a:t>21</a:t>
            </a:fld>
            <a:endParaRPr lang="en-US"/>
          </a:p>
        </p:txBody>
      </p:sp>
      <p:sp>
        <p:nvSpPr>
          <p:cNvPr id="5" name="Title 4">
            <a:extLst>
              <a:ext uri="{FF2B5EF4-FFF2-40B4-BE49-F238E27FC236}">
                <a16:creationId xmlns:a16="http://schemas.microsoft.com/office/drawing/2014/main" id="{575C237C-060D-C946-9423-5A9F2E4D0190}"/>
              </a:ext>
            </a:extLst>
          </p:cNvPr>
          <p:cNvSpPr>
            <a:spLocks noGrp="1"/>
          </p:cNvSpPr>
          <p:nvPr>
            <p:ph type="title"/>
          </p:nvPr>
        </p:nvSpPr>
        <p:spPr/>
        <p:txBody>
          <a:bodyPr/>
          <a:lstStyle/>
          <a:p>
            <a:r>
              <a:rPr lang="en-US"/>
              <a:t>What is Harvester? </a:t>
            </a:r>
          </a:p>
        </p:txBody>
      </p:sp>
      <p:pic>
        <p:nvPicPr>
          <p:cNvPr id="2052" name="Picture 4">
            <a:extLst>
              <a:ext uri="{FF2B5EF4-FFF2-40B4-BE49-F238E27FC236}">
                <a16:creationId xmlns:a16="http://schemas.microsoft.com/office/drawing/2014/main" id="{A1959FD2-6C0A-CA46-9FC1-923D98B181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4796" y="1865163"/>
            <a:ext cx="4596667" cy="3127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84524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388F80-4215-AC4C-85A3-8AE3EF1D2BA7}"/>
              </a:ext>
            </a:extLst>
          </p:cNvPr>
          <p:cNvSpPr>
            <a:spLocks noGrp="1"/>
          </p:cNvSpPr>
          <p:nvPr>
            <p:ph type="body" sz="quarter" idx="16"/>
          </p:nvPr>
        </p:nvSpPr>
        <p:spPr>
          <a:xfrm>
            <a:off x="909637" y="1930873"/>
            <a:ext cx="10261638" cy="3244991"/>
          </a:xfrm>
        </p:spPr>
        <p:txBody>
          <a:bodyPr vert="horz" lIns="0" tIns="0" rIns="0" bIns="0" rtlCol="0" anchor="t">
            <a:spAutoFit/>
          </a:bodyPr>
          <a:lstStyle/>
          <a:p>
            <a:pPr marL="457200" indent="-457200">
              <a:buFont typeface="+mj-lt"/>
              <a:buAutoNum type="arabicPeriod"/>
            </a:pPr>
            <a:r>
              <a:rPr lang="en-US" sz="2400">
                <a:cs typeface="Poppins Light"/>
              </a:rPr>
              <a:t>Enabling users to manage their entire infrastructure environments by utilizing modern technology solutions including </a:t>
            </a:r>
            <a:r>
              <a:rPr lang="en-US" sz="2400" err="1">
                <a:cs typeface="Poppins Light"/>
              </a:rPr>
              <a:t>GitOps</a:t>
            </a:r>
            <a:r>
              <a:rPr lang="en-US" sz="2400">
                <a:cs typeface="Poppins Light"/>
              </a:rPr>
              <a:t> and cloud-native tooling</a:t>
            </a:r>
            <a:endParaRPr lang="en-US" sz="2400"/>
          </a:p>
          <a:p>
            <a:pPr marL="457200" indent="-457200">
              <a:buFont typeface="+mj-lt"/>
              <a:buAutoNum type="arabicPeriod"/>
            </a:pPr>
            <a:r>
              <a:rPr lang="en-US" sz="2400">
                <a:cs typeface="Poppins Light"/>
              </a:rPr>
              <a:t>Customers should be able to simplify their IT operations and manage VMs and Containers from within a single console</a:t>
            </a:r>
          </a:p>
          <a:p>
            <a:pPr marL="457200" indent="-457200">
              <a:buFont typeface="+mj-lt"/>
              <a:buAutoNum type="arabicPeriod"/>
            </a:pPr>
            <a:r>
              <a:rPr lang="en-US" sz="2400">
                <a:cs typeface="Poppins Light"/>
              </a:rPr>
              <a:t>Empower operators to utilize advanced infrastructure innovation and customization capabilities to help them scale</a:t>
            </a:r>
          </a:p>
        </p:txBody>
      </p:sp>
      <p:sp>
        <p:nvSpPr>
          <p:cNvPr id="3" name="Slide Number Placeholder 2">
            <a:extLst>
              <a:ext uri="{FF2B5EF4-FFF2-40B4-BE49-F238E27FC236}">
                <a16:creationId xmlns:a16="http://schemas.microsoft.com/office/drawing/2014/main" id="{F957D2E7-52AF-494D-AB7A-71E4F5B716E4}"/>
              </a:ext>
            </a:extLst>
          </p:cNvPr>
          <p:cNvSpPr>
            <a:spLocks noGrp="1"/>
          </p:cNvSpPr>
          <p:nvPr>
            <p:ph type="sldNum" sz="quarter" idx="4"/>
          </p:nvPr>
        </p:nvSpPr>
        <p:spPr/>
        <p:txBody>
          <a:bodyPr/>
          <a:lstStyle/>
          <a:p>
            <a:pPr algn="r"/>
            <a:fld id="{866D8E11-A83D-46AC-BA35-C493C365AC69}" type="slidenum">
              <a:rPr lang="en-US" smtClean="0"/>
              <a:pPr algn="r"/>
              <a:t>22</a:t>
            </a:fld>
            <a:endParaRPr lang="en-US"/>
          </a:p>
        </p:txBody>
      </p:sp>
      <p:sp>
        <p:nvSpPr>
          <p:cNvPr id="5" name="Title 4">
            <a:extLst>
              <a:ext uri="{FF2B5EF4-FFF2-40B4-BE49-F238E27FC236}">
                <a16:creationId xmlns:a16="http://schemas.microsoft.com/office/drawing/2014/main" id="{8BFD6B0F-380F-204A-BCCB-8FC8D907669B}"/>
              </a:ext>
            </a:extLst>
          </p:cNvPr>
          <p:cNvSpPr>
            <a:spLocks noGrp="1"/>
          </p:cNvSpPr>
          <p:nvPr>
            <p:ph type="title"/>
          </p:nvPr>
        </p:nvSpPr>
        <p:spPr/>
        <p:txBody>
          <a:bodyPr/>
          <a:lstStyle/>
          <a:p>
            <a:r>
              <a:rPr lang="en-US"/>
              <a:t>Why Harvester?</a:t>
            </a:r>
          </a:p>
        </p:txBody>
      </p:sp>
    </p:spTree>
    <p:extLst>
      <p:ext uri="{BB962C8B-B14F-4D97-AF65-F5344CB8AC3E}">
        <p14:creationId xmlns:p14="http://schemas.microsoft.com/office/powerpoint/2010/main" val="3625307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DE24ABD-AE8F-B342-820D-99E1F78394C0}"/>
              </a:ext>
            </a:extLst>
          </p:cNvPr>
          <p:cNvSpPr>
            <a:spLocks noGrp="1"/>
          </p:cNvSpPr>
          <p:nvPr>
            <p:ph type="sldNum" sz="quarter" idx="4"/>
          </p:nvPr>
        </p:nvSpPr>
        <p:spPr/>
        <p:txBody>
          <a:bodyPr/>
          <a:lstStyle/>
          <a:p>
            <a:fld id="{E27944A3-C911-4B20-B8AF-AE5B92A5478B}" type="slidenum">
              <a:rPr lang="de-DE" smtClean="0"/>
              <a:pPr/>
              <a:t>23</a:t>
            </a:fld>
            <a:endParaRPr lang="de-DE"/>
          </a:p>
        </p:txBody>
      </p:sp>
      <p:sp>
        <p:nvSpPr>
          <p:cNvPr id="58" name="Title 57">
            <a:extLst>
              <a:ext uri="{FF2B5EF4-FFF2-40B4-BE49-F238E27FC236}">
                <a16:creationId xmlns:a16="http://schemas.microsoft.com/office/drawing/2014/main" id="{B35ED1AB-CB37-F240-9780-D7E654BE7351}"/>
              </a:ext>
            </a:extLst>
          </p:cNvPr>
          <p:cNvSpPr>
            <a:spLocks noGrp="1"/>
          </p:cNvSpPr>
          <p:nvPr>
            <p:ph type="title" idx="4294967295"/>
          </p:nvPr>
        </p:nvSpPr>
        <p:spPr>
          <a:xfrm>
            <a:off x="572059" y="279762"/>
            <a:ext cx="9233557" cy="808037"/>
          </a:xfrm>
        </p:spPr>
        <p:txBody>
          <a:bodyPr>
            <a:normAutofit/>
          </a:bodyPr>
          <a:lstStyle/>
          <a:p>
            <a:r>
              <a:rPr lang="en-US" sz="2400" dirty="0"/>
              <a:t>Harvester bridges the classic and cloud-native infrastructure use cases together with Rancher</a:t>
            </a:r>
          </a:p>
        </p:txBody>
      </p:sp>
      <p:cxnSp>
        <p:nvCxnSpPr>
          <p:cNvPr id="7" name="Straight Arrow Connector 6">
            <a:extLst>
              <a:ext uri="{FF2B5EF4-FFF2-40B4-BE49-F238E27FC236}">
                <a16:creationId xmlns:a16="http://schemas.microsoft.com/office/drawing/2014/main" id="{03BA04B1-DBB1-2945-891B-D223FAF20770}"/>
              </a:ext>
            </a:extLst>
          </p:cNvPr>
          <p:cNvCxnSpPr>
            <a:cxnSpLocks/>
          </p:cNvCxnSpPr>
          <p:nvPr/>
        </p:nvCxnSpPr>
        <p:spPr>
          <a:xfrm>
            <a:off x="507600" y="5683926"/>
            <a:ext cx="11176800" cy="0"/>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692F46BB-E825-4C6B-A6F7-E3203730FBB3}"/>
              </a:ext>
            </a:extLst>
          </p:cNvPr>
          <p:cNvGrpSpPr/>
          <p:nvPr/>
        </p:nvGrpSpPr>
        <p:grpSpPr>
          <a:xfrm>
            <a:off x="2141400" y="1216914"/>
            <a:ext cx="7909200" cy="4641600"/>
            <a:chOff x="2141400" y="1216914"/>
            <a:chExt cx="7909200" cy="4641600"/>
          </a:xfrm>
        </p:grpSpPr>
        <p:sp>
          <p:nvSpPr>
            <p:cNvPr id="11" name="Oval 10">
              <a:extLst>
                <a:ext uri="{FF2B5EF4-FFF2-40B4-BE49-F238E27FC236}">
                  <a16:creationId xmlns:a16="http://schemas.microsoft.com/office/drawing/2014/main" id="{A79E39AC-5DB2-6749-98A2-81F3477E89DE}"/>
                </a:ext>
              </a:extLst>
            </p:cNvPr>
            <p:cNvSpPr/>
            <p:nvPr/>
          </p:nvSpPr>
          <p:spPr>
            <a:xfrm>
              <a:off x="2141400" y="1216914"/>
              <a:ext cx="4641600" cy="4641600"/>
            </a:xfrm>
            <a:prstGeom prst="ellips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110000"/>
                </a:lnSpc>
                <a:spcBef>
                  <a:spcPts val="500"/>
                </a:spcBef>
              </a:pPr>
              <a:endParaRPr lang="en-US" sz="1200"/>
            </a:p>
          </p:txBody>
        </p:sp>
        <p:sp>
          <p:nvSpPr>
            <p:cNvPr id="36" name="Oval 35">
              <a:extLst>
                <a:ext uri="{FF2B5EF4-FFF2-40B4-BE49-F238E27FC236}">
                  <a16:creationId xmlns:a16="http://schemas.microsoft.com/office/drawing/2014/main" id="{AA8C43AA-CF04-6D49-AEC4-86FBB9B024A1}"/>
                </a:ext>
              </a:extLst>
            </p:cNvPr>
            <p:cNvSpPr/>
            <p:nvPr/>
          </p:nvSpPr>
          <p:spPr>
            <a:xfrm>
              <a:off x="5409000" y="1216914"/>
              <a:ext cx="4641600" cy="4641600"/>
            </a:xfrm>
            <a:prstGeom prst="ellipse">
              <a:avLst/>
            </a:prstGeom>
            <a:solidFill>
              <a:srgbClr val="0075A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110000"/>
                </a:lnSpc>
                <a:spcBef>
                  <a:spcPts val="500"/>
                </a:spcBef>
              </a:pPr>
              <a:endParaRPr lang="en-US" sz="1200"/>
            </a:p>
          </p:txBody>
        </p:sp>
      </p:grpSp>
      <p:sp>
        <p:nvSpPr>
          <p:cNvPr id="43" name="TextBox 42">
            <a:extLst>
              <a:ext uri="{FF2B5EF4-FFF2-40B4-BE49-F238E27FC236}">
                <a16:creationId xmlns:a16="http://schemas.microsoft.com/office/drawing/2014/main" id="{AEDAC30C-C0B3-8A43-A9DA-707943ABF83A}"/>
              </a:ext>
            </a:extLst>
          </p:cNvPr>
          <p:cNvSpPr txBox="1"/>
          <p:nvPr/>
        </p:nvSpPr>
        <p:spPr>
          <a:xfrm>
            <a:off x="9805616" y="5717131"/>
            <a:ext cx="1878784" cy="276999"/>
          </a:xfrm>
          <a:prstGeom prst="rect">
            <a:avLst/>
          </a:prstGeom>
          <a:noFill/>
        </p:spPr>
        <p:txBody>
          <a:bodyPr wrap="square" rtlCol="0">
            <a:spAutoFit/>
          </a:bodyPr>
          <a:lstStyle/>
          <a:p>
            <a:pPr algn="ctr"/>
            <a:r>
              <a:rPr lang="en-US" sz="1200">
                <a:latin typeface="Avenir Light" panose="020B0402020203020204" pitchFamily="34" charset="77"/>
              </a:rPr>
              <a:t>Cloud Native IT</a:t>
            </a:r>
          </a:p>
        </p:txBody>
      </p:sp>
      <p:sp>
        <p:nvSpPr>
          <p:cNvPr id="44" name="TextBox 43">
            <a:extLst>
              <a:ext uri="{FF2B5EF4-FFF2-40B4-BE49-F238E27FC236}">
                <a16:creationId xmlns:a16="http://schemas.microsoft.com/office/drawing/2014/main" id="{F7A2E904-13BF-2443-9CFA-8AE4590F12A8}"/>
              </a:ext>
            </a:extLst>
          </p:cNvPr>
          <p:cNvSpPr txBox="1"/>
          <p:nvPr/>
        </p:nvSpPr>
        <p:spPr>
          <a:xfrm>
            <a:off x="528080" y="5720557"/>
            <a:ext cx="1878784" cy="276999"/>
          </a:xfrm>
          <a:prstGeom prst="rect">
            <a:avLst/>
          </a:prstGeom>
          <a:noFill/>
        </p:spPr>
        <p:txBody>
          <a:bodyPr wrap="square" rtlCol="0">
            <a:spAutoFit/>
          </a:bodyPr>
          <a:lstStyle/>
          <a:p>
            <a:pPr algn="ctr"/>
            <a:r>
              <a:rPr lang="en-US" sz="1200">
                <a:latin typeface="Avenir Light" panose="020B0402020203020204" pitchFamily="34" charset="77"/>
              </a:rPr>
              <a:t>Enterprise IT</a:t>
            </a:r>
          </a:p>
        </p:txBody>
      </p:sp>
      <p:sp>
        <p:nvSpPr>
          <p:cNvPr id="45" name="TextBox 44">
            <a:extLst>
              <a:ext uri="{FF2B5EF4-FFF2-40B4-BE49-F238E27FC236}">
                <a16:creationId xmlns:a16="http://schemas.microsoft.com/office/drawing/2014/main" id="{A477BAA2-1031-E545-9106-D3FA56518D86}"/>
              </a:ext>
            </a:extLst>
          </p:cNvPr>
          <p:cNvSpPr txBox="1"/>
          <p:nvPr/>
        </p:nvSpPr>
        <p:spPr>
          <a:xfrm>
            <a:off x="5436865" y="3259758"/>
            <a:ext cx="1312892" cy="461665"/>
          </a:xfrm>
          <a:prstGeom prst="rect">
            <a:avLst/>
          </a:prstGeom>
          <a:noFill/>
        </p:spPr>
        <p:txBody>
          <a:bodyPr wrap="square" rtlCol="0">
            <a:spAutoFit/>
          </a:bodyPr>
          <a:lstStyle/>
          <a:p>
            <a:pPr algn="ctr"/>
            <a:r>
              <a:rPr lang="en-US" sz="1200">
                <a:solidFill>
                  <a:schemeClr val="bg1"/>
                </a:solidFill>
                <a:latin typeface="Avenir Light" panose="020B0402020203020204" pitchFamily="34" charset="77"/>
              </a:rPr>
              <a:t>Blended</a:t>
            </a:r>
            <a:br>
              <a:rPr lang="en-US" sz="1200">
                <a:solidFill>
                  <a:schemeClr val="bg1"/>
                </a:solidFill>
                <a:latin typeface="Avenir Light" panose="020B0402020203020204" pitchFamily="34" charset="77"/>
              </a:rPr>
            </a:br>
            <a:r>
              <a:rPr lang="en-US" sz="1200">
                <a:solidFill>
                  <a:schemeClr val="bg1"/>
                </a:solidFill>
                <a:latin typeface="Avenir Light" panose="020B0402020203020204" pitchFamily="34" charset="77"/>
              </a:rPr>
              <a:t>Use Cases</a:t>
            </a:r>
          </a:p>
        </p:txBody>
      </p:sp>
      <p:sp>
        <p:nvSpPr>
          <p:cNvPr id="70" name="Rectangle 69">
            <a:extLst>
              <a:ext uri="{FF2B5EF4-FFF2-40B4-BE49-F238E27FC236}">
                <a16:creationId xmlns:a16="http://schemas.microsoft.com/office/drawing/2014/main" id="{ED6C0512-409C-CB4A-BDBA-304143E40864}"/>
              </a:ext>
            </a:extLst>
          </p:cNvPr>
          <p:cNvSpPr/>
          <p:nvPr/>
        </p:nvSpPr>
        <p:spPr>
          <a:xfrm>
            <a:off x="7814213" y="4437679"/>
            <a:ext cx="847293" cy="202563"/>
          </a:xfrm>
          <a:prstGeom prst="rect">
            <a:avLst/>
          </a:prstGeom>
          <a:noFill/>
          <a:ln>
            <a:solidFill>
              <a:schemeClr val="tx1">
                <a:lumMod val="75000"/>
                <a:lumOff val="25000"/>
                <a:alpha val="21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spcBef>
                <a:spcPts val="500"/>
              </a:spcBef>
            </a:pPr>
            <a:endParaRPr lang="en-US" sz="1200">
              <a:solidFill>
                <a:schemeClr val="tx1"/>
              </a:solidFill>
            </a:endParaRPr>
          </a:p>
        </p:txBody>
      </p:sp>
      <p:sp>
        <p:nvSpPr>
          <p:cNvPr id="71" name="Rectangle 70">
            <a:extLst>
              <a:ext uri="{FF2B5EF4-FFF2-40B4-BE49-F238E27FC236}">
                <a16:creationId xmlns:a16="http://schemas.microsoft.com/office/drawing/2014/main" id="{0B71D4F4-99D9-6348-85F6-8F2C66DA0519}"/>
              </a:ext>
            </a:extLst>
          </p:cNvPr>
          <p:cNvSpPr/>
          <p:nvPr/>
        </p:nvSpPr>
        <p:spPr>
          <a:xfrm>
            <a:off x="8747567" y="4436396"/>
            <a:ext cx="847293" cy="202563"/>
          </a:xfrm>
          <a:prstGeom prst="rect">
            <a:avLst/>
          </a:prstGeom>
          <a:noFill/>
          <a:ln>
            <a:solidFill>
              <a:schemeClr val="tx1">
                <a:lumMod val="75000"/>
                <a:lumOff val="25000"/>
                <a:alpha val="21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spcBef>
                <a:spcPts val="500"/>
              </a:spcBef>
            </a:pPr>
            <a:endParaRPr lang="en-US" sz="1200">
              <a:solidFill>
                <a:schemeClr val="tx1"/>
              </a:solidFill>
            </a:endParaRPr>
          </a:p>
        </p:txBody>
      </p:sp>
      <p:sp>
        <p:nvSpPr>
          <p:cNvPr id="4" name="TextBox 3">
            <a:extLst>
              <a:ext uri="{FF2B5EF4-FFF2-40B4-BE49-F238E27FC236}">
                <a16:creationId xmlns:a16="http://schemas.microsoft.com/office/drawing/2014/main" id="{E5438628-4211-524E-8B4E-BBC74C4E0B70}"/>
              </a:ext>
            </a:extLst>
          </p:cNvPr>
          <p:cNvSpPr txBox="1"/>
          <p:nvPr/>
        </p:nvSpPr>
        <p:spPr>
          <a:xfrm>
            <a:off x="838200" y="279400"/>
            <a:ext cx="184731" cy="369332"/>
          </a:xfrm>
          <a:prstGeom prst="rect">
            <a:avLst/>
          </a:prstGeom>
          <a:noFill/>
        </p:spPr>
        <p:txBody>
          <a:bodyPr wrap="none" rtlCol="0">
            <a:spAutoFit/>
          </a:bodyPr>
          <a:lstStyle/>
          <a:p>
            <a:endParaRPr lang="en-US"/>
          </a:p>
        </p:txBody>
      </p:sp>
      <p:grpSp>
        <p:nvGrpSpPr>
          <p:cNvPr id="13" name="Group 12">
            <a:extLst>
              <a:ext uri="{FF2B5EF4-FFF2-40B4-BE49-F238E27FC236}">
                <a16:creationId xmlns:a16="http://schemas.microsoft.com/office/drawing/2014/main" id="{997784C7-7503-431D-8BD7-ADBB760AAEF4}"/>
              </a:ext>
            </a:extLst>
          </p:cNvPr>
          <p:cNvGrpSpPr/>
          <p:nvPr/>
        </p:nvGrpSpPr>
        <p:grpSpPr>
          <a:xfrm>
            <a:off x="1022930" y="4624251"/>
            <a:ext cx="9924469" cy="345355"/>
            <a:chOff x="1022930" y="4624251"/>
            <a:chExt cx="9924469" cy="345355"/>
          </a:xfrm>
        </p:grpSpPr>
        <p:sp>
          <p:nvSpPr>
            <p:cNvPr id="5" name="Rectangle 4">
              <a:extLst>
                <a:ext uri="{FF2B5EF4-FFF2-40B4-BE49-F238E27FC236}">
                  <a16:creationId xmlns:a16="http://schemas.microsoft.com/office/drawing/2014/main" id="{9E9565F2-6BD9-954A-ABDD-BE7AB57C4B22}"/>
                </a:ext>
              </a:extLst>
            </p:cNvPr>
            <p:cNvSpPr/>
            <p:nvPr/>
          </p:nvSpPr>
          <p:spPr>
            <a:xfrm>
              <a:off x="1022930" y="4624251"/>
              <a:ext cx="9924469" cy="345355"/>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t>         Harvester</a:t>
              </a:r>
            </a:p>
          </p:txBody>
        </p:sp>
        <p:pic>
          <p:nvPicPr>
            <p:cNvPr id="8" name="Picture 7" descr="Logo&#10;&#10;Description automatically generated">
              <a:extLst>
                <a:ext uri="{FF2B5EF4-FFF2-40B4-BE49-F238E27FC236}">
                  <a16:creationId xmlns:a16="http://schemas.microsoft.com/office/drawing/2014/main" id="{C4FA70D3-A508-5847-9E61-4C10279FF9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150264" y="4658428"/>
              <a:ext cx="368953" cy="277000"/>
            </a:xfrm>
            <a:prstGeom prst="rect">
              <a:avLst/>
            </a:prstGeom>
          </p:spPr>
        </p:pic>
      </p:grpSp>
      <p:pic>
        <p:nvPicPr>
          <p:cNvPr id="16" name="Picture 15" descr="A picture containing text, music, piano&#10;&#10;Description automatically generated">
            <a:extLst>
              <a:ext uri="{FF2B5EF4-FFF2-40B4-BE49-F238E27FC236}">
                <a16:creationId xmlns:a16="http://schemas.microsoft.com/office/drawing/2014/main" id="{882A8D63-13EA-C544-9263-98953BC78553}"/>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806202" y="2591906"/>
            <a:ext cx="1072824" cy="1072824"/>
          </a:xfrm>
          <a:prstGeom prst="rect">
            <a:avLst/>
          </a:prstGeom>
        </p:spPr>
      </p:pic>
      <p:sp>
        <p:nvSpPr>
          <p:cNvPr id="17" name="TextBox 16">
            <a:extLst>
              <a:ext uri="{FF2B5EF4-FFF2-40B4-BE49-F238E27FC236}">
                <a16:creationId xmlns:a16="http://schemas.microsoft.com/office/drawing/2014/main" id="{6C879DA8-4266-F041-A1C1-DDEBBF49AAB8}"/>
              </a:ext>
            </a:extLst>
          </p:cNvPr>
          <p:cNvSpPr txBox="1"/>
          <p:nvPr/>
        </p:nvSpPr>
        <p:spPr>
          <a:xfrm>
            <a:off x="2283037" y="3518658"/>
            <a:ext cx="2566728" cy="369332"/>
          </a:xfrm>
          <a:prstGeom prst="rect">
            <a:avLst/>
          </a:prstGeom>
          <a:noFill/>
        </p:spPr>
        <p:txBody>
          <a:bodyPr wrap="none" rtlCol="0">
            <a:spAutoFit/>
          </a:bodyPr>
          <a:lstStyle/>
          <a:p>
            <a:r>
              <a:rPr lang="en-US"/>
              <a:t>Virtual Machine / HCI</a:t>
            </a:r>
          </a:p>
        </p:txBody>
      </p:sp>
      <p:sp>
        <p:nvSpPr>
          <p:cNvPr id="54" name="TextBox 53">
            <a:extLst>
              <a:ext uri="{FF2B5EF4-FFF2-40B4-BE49-F238E27FC236}">
                <a16:creationId xmlns:a16="http://schemas.microsoft.com/office/drawing/2014/main" id="{63A388F0-1FE6-9F4E-8441-307CAA9840AF}"/>
              </a:ext>
            </a:extLst>
          </p:cNvPr>
          <p:cNvSpPr txBox="1"/>
          <p:nvPr/>
        </p:nvSpPr>
        <p:spPr>
          <a:xfrm>
            <a:off x="6985633" y="3563701"/>
            <a:ext cx="2957861" cy="369332"/>
          </a:xfrm>
          <a:prstGeom prst="rect">
            <a:avLst/>
          </a:prstGeom>
          <a:noFill/>
        </p:spPr>
        <p:txBody>
          <a:bodyPr wrap="none" rtlCol="0">
            <a:spAutoFit/>
          </a:bodyPr>
          <a:lstStyle/>
          <a:p>
            <a:r>
              <a:rPr lang="en-US"/>
              <a:t>Kubernetes / Containers</a:t>
            </a:r>
          </a:p>
        </p:txBody>
      </p:sp>
      <p:pic>
        <p:nvPicPr>
          <p:cNvPr id="59" name="Picture 58" descr="Icon&#10;&#10;Description automatically generated">
            <a:extLst>
              <a:ext uri="{FF2B5EF4-FFF2-40B4-BE49-F238E27FC236}">
                <a16:creationId xmlns:a16="http://schemas.microsoft.com/office/drawing/2014/main" id="{DD23B2EA-7BA4-2B47-8673-1097FF06C21D}"/>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8217264" y="2811623"/>
            <a:ext cx="663013" cy="663013"/>
          </a:xfrm>
          <a:prstGeom prst="rect">
            <a:avLst/>
          </a:prstGeom>
        </p:spPr>
      </p:pic>
      <p:grpSp>
        <p:nvGrpSpPr>
          <p:cNvPr id="10" name="Group 9">
            <a:extLst>
              <a:ext uri="{FF2B5EF4-FFF2-40B4-BE49-F238E27FC236}">
                <a16:creationId xmlns:a16="http://schemas.microsoft.com/office/drawing/2014/main" id="{7D9F02CB-D68F-4DEE-BD1F-EC9274A09DB1}"/>
              </a:ext>
            </a:extLst>
          </p:cNvPr>
          <p:cNvGrpSpPr/>
          <p:nvPr/>
        </p:nvGrpSpPr>
        <p:grpSpPr>
          <a:xfrm>
            <a:off x="1022930" y="4225780"/>
            <a:ext cx="9924469" cy="345355"/>
            <a:chOff x="1022930" y="4225780"/>
            <a:chExt cx="9924469" cy="345355"/>
          </a:xfrm>
        </p:grpSpPr>
        <p:sp>
          <p:nvSpPr>
            <p:cNvPr id="62" name="Rectangle 61">
              <a:extLst>
                <a:ext uri="{FF2B5EF4-FFF2-40B4-BE49-F238E27FC236}">
                  <a16:creationId xmlns:a16="http://schemas.microsoft.com/office/drawing/2014/main" id="{30CBE550-B39D-A240-AF43-F2BEECFECAFF}"/>
                </a:ext>
              </a:extLst>
            </p:cNvPr>
            <p:cNvSpPr/>
            <p:nvPr/>
          </p:nvSpPr>
          <p:spPr>
            <a:xfrm>
              <a:off x="1022930" y="4225780"/>
              <a:ext cx="9924469" cy="345355"/>
            </a:xfrm>
            <a:prstGeom prst="rect">
              <a:avLst/>
            </a:prstGeom>
            <a:solidFill>
              <a:schemeClr val="tx2">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t>         Rancher</a:t>
              </a:r>
            </a:p>
          </p:txBody>
        </p:sp>
        <p:pic>
          <p:nvPicPr>
            <p:cNvPr id="69" name="Picture 68">
              <a:extLst>
                <a:ext uri="{FF2B5EF4-FFF2-40B4-BE49-F238E27FC236}">
                  <a16:creationId xmlns:a16="http://schemas.microsoft.com/office/drawing/2014/main" id="{29E3560F-37E5-CD4E-89F0-05019998B9F5}"/>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t="1" r="66609" b="-7614"/>
            <a:stretch/>
          </p:blipFill>
          <p:spPr>
            <a:xfrm>
              <a:off x="1094650" y="4308405"/>
              <a:ext cx="513433" cy="231191"/>
            </a:xfrm>
            <a:prstGeom prst="rect">
              <a:avLst/>
            </a:prstGeom>
          </p:spPr>
        </p:pic>
      </p:grpSp>
      <p:sp>
        <p:nvSpPr>
          <p:cNvPr id="18" name="TextBox 17">
            <a:extLst>
              <a:ext uri="{FF2B5EF4-FFF2-40B4-BE49-F238E27FC236}">
                <a16:creationId xmlns:a16="http://schemas.microsoft.com/office/drawing/2014/main" id="{0F4892BC-772B-874A-AE61-A95CD73FAC37}"/>
              </a:ext>
            </a:extLst>
          </p:cNvPr>
          <p:cNvSpPr txBox="1"/>
          <p:nvPr/>
        </p:nvSpPr>
        <p:spPr>
          <a:xfrm>
            <a:off x="567559" y="273269"/>
            <a:ext cx="184731" cy="369332"/>
          </a:xfrm>
          <a:prstGeom prst="rect">
            <a:avLst/>
          </a:prstGeom>
          <a:noFill/>
        </p:spPr>
        <p:txBody>
          <a:bodyPr wrap="none" rtlCol="0">
            <a:spAutoFit/>
          </a:bodyPr>
          <a:lstStyle/>
          <a:p>
            <a:endParaRPr lang="en-US"/>
          </a:p>
        </p:txBody>
      </p:sp>
      <p:sp>
        <p:nvSpPr>
          <p:cNvPr id="6" name="Right Arrow 5">
            <a:extLst>
              <a:ext uri="{FF2B5EF4-FFF2-40B4-BE49-F238E27FC236}">
                <a16:creationId xmlns:a16="http://schemas.microsoft.com/office/drawing/2014/main" id="{E4A53CF5-2610-9240-82A9-2ED83960277F}"/>
              </a:ext>
            </a:extLst>
          </p:cNvPr>
          <p:cNvSpPr/>
          <p:nvPr/>
        </p:nvSpPr>
        <p:spPr>
          <a:xfrm>
            <a:off x="4535390" y="1674653"/>
            <a:ext cx="3194410" cy="908695"/>
          </a:xfrm>
          <a:prstGeom prst="rightArrow">
            <a:avLst/>
          </a:prstGeom>
          <a:gradFill flip="none" rotWithShape="1">
            <a:gsLst>
              <a:gs pos="0">
                <a:schemeClr val="accent4"/>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IT Modernization Journey</a:t>
            </a:r>
          </a:p>
        </p:txBody>
      </p:sp>
      <p:sp>
        <p:nvSpPr>
          <p:cNvPr id="28" name="Rounded Rectangle 27">
            <a:extLst>
              <a:ext uri="{FF2B5EF4-FFF2-40B4-BE49-F238E27FC236}">
                <a16:creationId xmlns:a16="http://schemas.microsoft.com/office/drawing/2014/main" id="{A1928C5E-1207-F14E-BEC9-7AB48DCD906D}"/>
              </a:ext>
            </a:extLst>
          </p:cNvPr>
          <p:cNvSpPr/>
          <p:nvPr/>
        </p:nvSpPr>
        <p:spPr>
          <a:xfrm>
            <a:off x="2450446" y="1699116"/>
            <a:ext cx="740299" cy="808458"/>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311D5E76-8D9A-462E-BDF1-82193F0FFE35}"/>
              </a:ext>
            </a:extLst>
          </p:cNvPr>
          <p:cNvGrpSpPr/>
          <p:nvPr/>
        </p:nvGrpSpPr>
        <p:grpSpPr>
          <a:xfrm>
            <a:off x="8223545" y="1665375"/>
            <a:ext cx="740299" cy="808458"/>
            <a:chOff x="8223545" y="1665375"/>
            <a:chExt cx="740299" cy="808458"/>
          </a:xfrm>
        </p:grpSpPr>
        <p:sp>
          <p:nvSpPr>
            <p:cNvPr id="33" name="Rounded Rectangle 32">
              <a:extLst>
                <a:ext uri="{FF2B5EF4-FFF2-40B4-BE49-F238E27FC236}">
                  <a16:creationId xmlns:a16="http://schemas.microsoft.com/office/drawing/2014/main" id="{AE69468C-2693-C54C-8197-D1A17C812488}"/>
                </a:ext>
              </a:extLst>
            </p:cNvPr>
            <p:cNvSpPr/>
            <p:nvPr/>
          </p:nvSpPr>
          <p:spPr>
            <a:xfrm>
              <a:off x="8223545" y="1665375"/>
              <a:ext cx="740299" cy="808458"/>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Logo&#10;&#10;Description automatically generated">
              <a:extLst>
                <a:ext uri="{FF2B5EF4-FFF2-40B4-BE49-F238E27FC236}">
                  <a16:creationId xmlns:a16="http://schemas.microsoft.com/office/drawing/2014/main" id="{8495A89D-F209-3347-9A82-4A286CE27771}"/>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8275007" y="1768304"/>
              <a:ext cx="684024" cy="570020"/>
            </a:xfrm>
            <a:prstGeom prst="rect">
              <a:avLst/>
            </a:prstGeom>
          </p:spPr>
        </p:pic>
      </p:grpSp>
      <p:sp>
        <p:nvSpPr>
          <p:cNvPr id="34" name="Rounded Rectangle 33">
            <a:extLst>
              <a:ext uri="{FF2B5EF4-FFF2-40B4-BE49-F238E27FC236}">
                <a16:creationId xmlns:a16="http://schemas.microsoft.com/office/drawing/2014/main" id="{99F608E5-F60D-A146-B2AF-572082D3B511}"/>
              </a:ext>
            </a:extLst>
          </p:cNvPr>
          <p:cNvSpPr/>
          <p:nvPr/>
        </p:nvSpPr>
        <p:spPr>
          <a:xfrm>
            <a:off x="9048299" y="1674653"/>
            <a:ext cx="740299" cy="808458"/>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a:extLst>
              <a:ext uri="{FF2B5EF4-FFF2-40B4-BE49-F238E27FC236}">
                <a16:creationId xmlns:a16="http://schemas.microsoft.com/office/drawing/2014/main" id="{D4160A38-3907-B243-B1C7-5AF3C140881E}"/>
              </a:ext>
            </a:extLst>
          </p:cNvPr>
          <p:cNvSpPr/>
          <p:nvPr/>
        </p:nvSpPr>
        <p:spPr>
          <a:xfrm>
            <a:off x="3291270" y="1713897"/>
            <a:ext cx="740299" cy="808458"/>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3C4C639-453D-854A-8CB5-F794FB5FF255}"/>
              </a:ext>
            </a:extLst>
          </p:cNvPr>
          <p:cNvSpPr txBox="1"/>
          <p:nvPr/>
        </p:nvSpPr>
        <p:spPr>
          <a:xfrm>
            <a:off x="4107150" y="6687239"/>
            <a:ext cx="184731" cy="369332"/>
          </a:xfrm>
          <a:prstGeom prst="rect">
            <a:avLst/>
          </a:prstGeom>
          <a:noFill/>
        </p:spPr>
        <p:txBody>
          <a:bodyPr wrap="none" rtlCol="0">
            <a:spAutoFit/>
          </a:bodyPr>
          <a:lstStyle/>
          <a:p>
            <a:endParaRPr lang="en-US"/>
          </a:p>
        </p:txBody>
      </p:sp>
      <p:pic>
        <p:nvPicPr>
          <p:cNvPr id="12" name="Picture 11" descr="Icon&#10;&#10;Description automatically generated">
            <a:extLst>
              <a:ext uri="{FF2B5EF4-FFF2-40B4-BE49-F238E27FC236}">
                <a16:creationId xmlns:a16="http://schemas.microsoft.com/office/drawing/2014/main" id="{E9C2F51B-DD06-A148-A04D-7A8D1CB38092}"/>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3479128" y="1727654"/>
            <a:ext cx="389497" cy="712456"/>
          </a:xfrm>
          <a:prstGeom prst="rect">
            <a:avLst/>
          </a:prstGeom>
        </p:spPr>
      </p:pic>
      <p:pic>
        <p:nvPicPr>
          <p:cNvPr id="22" name="Picture 21" descr="A picture containing clipart&#10;&#10;Description automatically generated">
            <a:extLst>
              <a:ext uri="{FF2B5EF4-FFF2-40B4-BE49-F238E27FC236}">
                <a16:creationId xmlns:a16="http://schemas.microsoft.com/office/drawing/2014/main" id="{5A1AB67D-4673-3542-BB59-867089CA6432}"/>
              </a:ext>
            </a:extLst>
          </p:cNvPr>
          <p:cNvPicPr>
            <a:picLocks noChangeAspect="1"/>
          </p:cNvPicPr>
          <p:nvPr/>
        </p:nvPicPr>
        <p:blipFill rotWithShape="1">
          <a:blip r:embed="rId13">
            <a:extLst>
              <a:ext uri="{28A0092B-C50C-407E-A947-70E740481C1C}">
                <a14:useLocalDpi xmlns:a14="http://schemas.microsoft.com/office/drawing/2010/main" val="0"/>
              </a:ext>
              <a:ext uri="{837473B0-CC2E-450A-ABE3-18F120FF3D39}">
                <a1611:picAttrSrcUrl xmlns:a1611="http://schemas.microsoft.com/office/drawing/2016/11/main" r:id="rId14"/>
              </a:ext>
            </a:extLst>
          </a:blip>
          <a:srcRect r="41723" b="-2729"/>
          <a:stretch/>
        </p:blipFill>
        <p:spPr>
          <a:xfrm>
            <a:off x="9128226" y="1858892"/>
            <a:ext cx="629825" cy="439979"/>
          </a:xfrm>
          <a:prstGeom prst="rect">
            <a:avLst/>
          </a:prstGeom>
        </p:spPr>
      </p:pic>
      <p:pic>
        <p:nvPicPr>
          <p:cNvPr id="25" name="Picture 24" descr="Logo&#10;&#10;Description automatically generated">
            <a:extLst>
              <a:ext uri="{FF2B5EF4-FFF2-40B4-BE49-F238E27FC236}">
                <a16:creationId xmlns:a16="http://schemas.microsoft.com/office/drawing/2014/main" id="{BB9A5DF2-1E98-DB44-BED0-1CCFA7F60152}"/>
              </a:ext>
            </a:extLst>
          </p:cNvPr>
          <p:cNvPicPr>
            <a:picLocks noChangeAspect="1"/>
          </p:cNvPicPr>
          <p:nvPr/>
        </p:nvPicPr>
        <p:blipFill>
          <a:blip r:embed="rId15">
            <a:extLst>
              <a:ext uri="{28A0092B-C50C-407E-A947-70E740481C1C}">
                <a14:useLocalDpi xmlns:a14="http://schemas.microsoft.com/office/drawing/2010/main" val="0"/>
              </a:ext>
              <a:ext uri="{837473B0-CC2E-450A-ABE3-18F120FF3D39}">
                <a1611:picAttrSrcUrl xmlns:a1611="http://schemas.microsoft.com/office/drawing/2016/11/main" r:id="rId16"/>
              </a:ext>
            </a:extLst>
          </a:blip>
          <a:stretch>
            <a:fillRect/>
          </a:stretch>
        </p:blipFill>
        <p:spPr>
          <a:xfrm>
            <a:off x="2464733" y="1752655"/>
            <a:ext cx="687455" cy="687455"/>
          </a:xfrm>
          <a:prstGeom prst="rect">
            <a:avLst/>
          </a:prstGeom>
        </p:spPr>
      </p:pic>
      <p:sp>
        <p:nvSpPr>
          <p:cNvPr id="26" name="TextBox 25">
            <a:extLst>
              <a:ext uri="{FF2B5EF4-FFF2-40B4-BE49-F238E27FC236}">
                <a16:creationId xmlns:a16="http://schemas.microsoft.com/office/drawing/2014/main" id="{5308F2EA-650D-1C4E-8BF9-D4BCC4BED938}"/>
              </a:ext>
            </a:extLst>
          </p:cNvPr>
          <p:cNvSpPr txBox="1"/>
          <p:nvPr/>
        </p:nvSpPr>
        <p:spPr>
          <a:xfrm>
            <a:off x="9128226" y="726440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129235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85F5405-6891-4F74-AADC-3C5F0D2F3082}"/>
              </a:ext>
            </a:extLst>
          </p:cNvPr>
          <p:cNvSpPr>
            <a:spLocks noGrp="1"/>
          </p:cNvSpPr>
          <p:nvPr>
            <p:ph type="title"/>
          </p:nvPr>
        </p:nvSpPr>
        <p:spPr>
          <a:xfrm>
            <a:off x="731837" y="630659"/>
            <a:ext cx="10728326" cy="455509"/>
          </a:xfrm>
        </p:spPr>
        <p:txBody>
          <a:bodyPr/>
          <a:lstStyle/>
          <a:p>
            <a:r>
              <a:rPr lang="en-US">
                <a:cs typeface="Poppins" pitchFamily="2" charset="77"/>
              </a:rPr>
              <a:t>A new approach with Rancher and Harvester</a:t>
            </a:r>
            <a:endParaRPr lang="en-GB"/>
          </a:p>
        </p:txBody>
      </p:sp>
      <p:grpSp>
        <p:nvGrpSpPr>
          <p:cNvPr id="27" name="Group 26">
            <a:extLst>
              <a:ext uri="{FF2B5EF4-FFF2-40B4-BE49-F238E27FC236}">
                <a16:creationId xmlns:a16="http://schemas.microsoft.com/office/drawing/2014/main" id="{9761EE66-F9DA-4F98-8A54-F7691AD8E4DF}"/>
              </a:ext>
            </a:extLst>
          </p:cNvPr>
          <p:cNvGrpSpPr/>
          <p:nvPr/>
        </p:nvGrpSpPr>
        <p:grpSpPr>
          <a:xfrm>
            <a:off x="3508596" y="1808163"/>
            <a:ext cx="2398050" cy="3565525"/>
            <a:chOff x="3508596" y="1808163"/>
            <a:chExt cx="2398050" cy="3565525"/>
          </a:xfrm>
        </p:grpSpPr>
        <p:sp>
          <p:nvSpPr>
            <p:cNvPr id="11" name="Rectangle 10">
              <a:extLst>
                <a:ext uri="{FF2B5EF4-FFF2-40B4-BE49-F238E27FC236}">
                  <a16:creationId xmlns:a16="http://schemas.microsoft.com/office/drawing/2014/main" id="{1DF1DA70-B010-46CD-8E6E-618C8E056FEB}"/>
                </a:ext>
              </a:extLst>
            </p:cNvPr>
            <p:cNvSpPr/>
            <p:nvPr/>
          </p:nvSpPr>
          <p:spPr>
            <a:xfrm>
              <a:off x="3508596" y="1808163"/>
              <a:ext cx="2398050" cy="35655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tIns="2232000" bIns="0" rtlCol="0" anchor="t" anchorCtr="0"/>
            <a:lstStyle/>
            <a:p>
              <a:pPr algn="ctr"/>
              <a:r>
                <a:rPr lang="en-US" sz="1800">
                  <a:solidFill>
                    <a:srgbClr val="FFFFFF"/>
                  </a:solidFill>
                  <a:latin typeface="+mj-lt"/>
                  <a:ea typeface="League Spartan" charset="0"/>
                  <a:cs typeface="Poppins Medium" pitchFamily="2" charset="77"/>
                </a:rPr>
                <a:t>Treat all </a:t>
              </a:r>
              <a:r>
                <a:rPr lang="en-US">
                  <a:solidFill>
                    <a:srgbClr val="FFFFFF"/>
                  </a:solidFill>
                  <a:latin typeface="+mj-lt"/>
                  <a:ea typeface="League Spartan" charset="0"/>
                  <a:cs typeface="Poppins Medium" pitchFamily="2" charset="77"/>
                </a:rPr>
                <a:t>workloads as </a:t>
              </a:r>
              <a:r>
                <a:rPr lang="en-US" sz="1800">
                  <a:solidFill>
                    <a:srgbClr val="FFFFFF"/>
                  </a:solidFill>
                  <a:latin typeface="+mj-lt"/>
                  <a:ea typeface="League Spartan" charset="0"/>
                  <a:cs typeface="Poppins Medium" pitchFamily="2" charset="77"/>
                </a:rPr>
                <a:t>first class citizens</a:t>
              </a:r>
            </a:p>
          </p:txBody>
        </p:sp>
        <p:sp>
          <p:nvSpPr>
            <p:cNvPr id="19" name="Rounded Rectangle 46">
              <a:extLst>
                <a:ext uri="{FF2B5EF4-FFF2-40B4-BE49-F238E27FC236}">
                  <a16:creationId xmlns:a16="http://schemas.microsoft.com/office/drawing/2014/main" id="{B64209BB-DE2E-4A6C-9C7E-21DE8076F7A3}"/>
                </a:ext>
              </a:extLst>
            </p:cNvPr>
            <p:cNvSpPr/>
            <p:nvPr/>
          </p:nvSpPr>
          <p:spPr>
            <a:xfrm>
              <a:off x="4034430" y="2216058"/>
              <a:ext cx="1346383" cy="13463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110000"/>
                </a:lnSpc>
                <a:spcBef>
                  <a:spcPts val="500"/>
                </a:spcBef>
              </a:pPr>
              <a:endParaRPr lang="en-US" sz="1200">
                <a:latin typeface="+mj-lt"/>
              </a:endParaRPr>
            </a:p>
          </p:txBody>
        </p:sp>
        <p:pic>
          <p:nvPicPr>
            <p:cNvPr id="20" name="Picture 19" descr="Icon&#10;&#10;Description automatically generated">
              <a:extLst>
                <a:ext uri="{FF2B5EF4-FFF2-40B4-BE49-F238E27FC236}">
                  <a16:creationId xmlns:a16="http://schemas.microsoft.com/office/drawing/2014/main" id="{FAE35F38-C74D-458F-ABD2-7FCB1D6DE57A}"/>
                </a:ext>
              </a:extLst>
            </p:cNvPr>
            <p:cNvPicPr>
              <a:picLocks noChangeAspect="1"/>
            </p:cNvPicPr>
            <p:nvPr/>
          </p:nvPicPr>
          <p:blipFill>
            <a:blip r:embed="rId3"/>
            <a:stretch>
              <a:fillRect/>
            </a:stretch>
          </p:blipFill>
          <p:spPr>
            <a:xfrm>
              <a:off x="4226412" y="2421249"/>
              <a:ext cx="962418" cy="936000"/>
            </a:xfrm>
            <a:prstGeom prst="rect">
              <a:avLst/>
            </a:prstGeom>
          </p:spPr>
        </p:pic>
      </p:grpSp>
      <p:grpSp>
        <p:nvGrpSpPr>
          <p:cNvPr id="29" name="Group 28">
            <a:extLst>
              <a:ext uri="{FF2B5EF4-FFF2-40B4-BE49-F238E27FC236}">
                <a16:creationId xmlns:a16="http://schemas.microsoft.com/office/drawing/2014/main" id="{A2D1ECEC-661B-46C1-A164-486C49030ED2}"/>
              </a:ext>
            </a:extLst>
          </p:cNvPr>
          <p:cNvGrpSpPr/>
          <p:nvPr/>
        </p:nvGrpSpPr>
        <p:grpSpPr>
          <a:xfrm>
            <a:off x="9062113" y="1808163"/>
            <a:ext cx="2398050" cy="3565525"/>
            <a:chOff x="9062113" y="1808163"/>
            <a:chExt cx="2398050" cy="3565525"/>
          </a:xfrm>
        </p:grpSpPr>
        <p:sp>
          <p:nvSpPr>
            <p:cNvPr id="17" name="Rectangle 16">
              <a:extLst>
                <a:ext uri="{FF2B5EF4-FFF2-40B4-BE49-F238E27FC236}">
                  <a16:creationId xmlns:a16="http://schemas.microsoft.com/office/drawing/2014/main" id="{CF93F27D-F7C4-4CB1-8CB6-514A7FFB60C2}"/>
                </a:ext>
              </a:extLst>
            </p:cNvPr>
            <p:cNvSpPr/>
            <p:nvPr/>
          </p:nvSpPr>
          <p:spPr>
            <a:xfrm>
              <a:off x="9062113" y="1808163"/>
              <a:ext cx="2398050" cy="35655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tIns="2232000" bIns="0" rtlCol="0" anchor="t" anchorCtr="0"/>
            <a:lstStyle/>
            <a:p>
              <a:pPr algn="ctr"/>
              <a:r>
                <a:rPr lang="en-US" sz="1800">
                  <a:solidFill>
                    <a:srgbClr val="FFFFFF"/>
                  </a:solidFill>
                  <a:latin typeface="+mj-lt"/>
                  <a:ea typeface="League Spartan" charset="0"/>
                  <a:cs typeface="Poppins Medium" pitchFamily="2" charset="77"/>
                </a:rPr>
                <a:t>‘Open’ approach to open source</a:t>
              </a:r>
            </a:p>
          </p:txBody>
        </p:sp>
        <p:pic>
          <p:nvPicPr>
            <p:cNvPr id="2" name="Graphic 1">
              <a:extLst>
                <a:ext uri="{FF2B5EF4-FFF2-40B4-BE49-F238E27FC236}">
                  <a16:creationId xmlns:a16="http://schemas.microsoft.com/office/drawing/2014/main" id="{E366ECBC-5759-47C3-A2A4-6C1E3859ABE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700066" y="2346675"/>
              <a:ext cx="1122144" cy="1085148"/>
            </a:xfrm>
            <a:prstGeom prst="rect">
              <a:avLst/>
            </a:prstGeom>
          </p:spPr>
        </p:pic>
      </p:grpSp>
      <p:grpSp>
        <p:nvGrpSpPr>
          <p:cNvPr id="28" name="Group 27">
            <a:extLst>
              <a:ext uri="{FF2B5EF4-FFF2-40B4-BE49-F238E27FC236}">
                <a16:creationId xmlns:a16="http://schemas.microsoft.com/office/drawing/2014/main" id="{FC4CDC88-6F9E-4116-B856-C788960394C0}"/>
              </a:ext>
            </a:extLst>
          </p:cNvPr>
          <p:cNvGrpSpPr/>
          <p:nvPr/>
        </p:nvGrpSpPr>
        <p:grpSpPr>
          <a:xfrm>
            <a:off x="6285354" y="1808163"/>
            <a:ext cx="2398050" cy="3565525"/>
            <a:chOff x="6285354" y="1808163"/>
            <a:chExt cx="2398050" cy="3565525"/>
          </a:xfrm>
        </p:grpSpPr>
        <p:sp>
          <p:nvSpPr>
            <p:cNvPr id="4" name="Rectangle 3">
              <a:extLst>
                <a:ext uri="{FF2B5EF4-FFF2-40B4-BE49-F238E27FC236}">
                  <a16:creationId xmlns:a16="http://schemas.microsoft.com/office/drawing/2014/main" id="{0E09FCA2-6B05-450C-B2FA-03C275673F73}"/>
                </a:ext>
              </a:extLst>
            </p:cNvPr>
            <p:cNvSpPr/>
            <p:nvPr/>
          </p:nvSpPr>
          <p:spPr>
            <a:xfrm>
              <a:off x="6285354" y="1808163"/>
              <a:ext cx="2398050" cy="35655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2232000" rIns="91440" bIns="0" rtlCol="0" anchor="t" anchorCtr="0"/>
            <a:lstStyle/>
            <a:p>
              <a:pPr algn="ctr"/>
              <a:r>
                <a:rPr lang="en-US" sz="1800">
                  <a:solidFill>
                    <a:srgbClr val="FFFFFF"/>
                  </a:solidFill>
                  <a:latin typeface="+mj-lt"/>
                  <a:ea typeface="League Spartan" charset="0"/>
                  <a:cs typeface="Poppins Medium" pitchFamily="2" charset="77"/>
                </a:rPr>
                <a:t>Value is in</a:t>
              </a:r>
              <a:br>
                <a:rPr lang="en-US">
                  <a:solidFill>
                    <a:srgbClr val="FFFFFF"/>
                  </a:solidFill>
                  <a:latin typeface="+mj-lt"/>
                  <a:ea typeface="League Spartan" charset="0"/>
                  <a:cs typeface="Poppins Medium" pitchFamily="2" charset="77"/>
                </a:rPr>
              </a:br>
              <a:r>
                <a:rPr lang="en-US">
                  <a:solidFill>
                    <a:srgbClr val="FFFFFF"/>
                  </a:solidFill>
                  <a:latin typeface="+mj-lt"/>
                  <a:ea typeface="League Spartan" charset="0"/>
                  <a:cs typeface="Poppins Medium" pitchFamily="2" charset="77"/>
                </a:rPr>
                <a:t>infrastructure</a:t>
              </a:r>
              <a:br>
                <a:rPr lang="en-US" sz="1800">
                  <a:latin typeface="+mj-lt"/>
                  <a:ea typeface="League Spartan" charset="0"/>
                  <a:cs typeface="Poppins Medium" pitchFamily="2" charset="77"/>
                </a:rPr>
              </a:br>
              <a:r>
                <a:rPr lang="en-US" sz="1800">
                  <a:solidFill>
                    <a:srgbClr val="FFFFFF"/>
                  </a:solidFill>
                  <a:latin typeface="+mj-lt"/>
                  <a:ea typeface="League Spartan" charset="0"/>
                  <a:cs typeface="Poppins Medium" pitchFamily="2" charset="77"/>
                </a:rPr>
                <a:t>management</a:t>
              </a:r>
            </a:p>
          </p:txBody>
        </p:sp>
        <p:pic>
          <p:nvPicPr>
            <p:cNvPr id="24" name="Graphic 23">
              <a:extLst>
                <a:ext uri="{FF2B5EF4-FFF2-40B4-BE49-F238E27FC236}">
                  <a16:creationId xmlns:a16="http://schemas.microsoft.com/office/drawing/2014/main" id="{89CA5E8D-B64F-49E2-BC16-74C05E71992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800379" y="2263462"/>
              <a:ext cx="1368000" cy="1251574"/>
            </a:xfrm>
            <a:prstGeom prst="rect">
              <a:avLst/>
            </a:prstGeom>
          </p:spPr>
        </p:pic>
      </p:grpSp>
      <p:grpSp>
        <p:nvGrpSpPr>
          <p:cNvPr id="26" name="Group 25">
            <a:extLst>
              <a:ext uri="{FF2B5EF4-FFF2-40B4-BE49-F238E27FC236}">
                <a16:creationId xmlns:a16="http://schemas.microsoft.com/office/drawing/2014/main" id="{CFD4A921-1E14-4772-97E9-490A8DCE136E}"/>
              </a:ext>
            </a:extLst>
          </p:cNvPr>
          <p:cNvGrpSpPr/>
          <p:nvPr/>
        </p:nvGrpSpPr>
        <p:grpSpPr>
          <a:xfrm>
            <a:off x="731837" y="1808163"/>
            <a:ext cx="2398050" cy="3565525"/>
            <a:chOff x="731837" y="1808163"/>
            <a:chExt cx="2398050" cy="3565525"/>
          </a:xfrm>
        </p:grpSpPr>
        <p:sp>
          <p:nvSpPr>
            <p:cNvPr id="14" name="Rectangle 13">
              <a:extLst>
                <a:ext uri="{FF2B5EF4-FFF2-40B4-BE49-F238E27FC236}">
                  <a16:creationId xmlns:a16="http://schemas.microsoft.com/office/drawing/2014/main" id="{A3ECE950-4879-4FB9-8231-4C1423E32F13}"/>
                </a:ext>
              </a:extLst>
            </p:cNvPr>
            <p:cNvSpPr/>
            <p:nvPr/>
          </p:nvSpPr>
          <p:spPr>
            <a:xfrm>
              <a:off x="731837" y="1808163"/>
              <a:ext cx="2398050" cy="35655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2232000" bIns="0" rtlCol="0" anchor="t" anchorCtr="0"/>
            <a:lstStyle/>
            <a:p>
              <a:pPr algn="ctr"/>
              <a:r>
                <a:rPr lang="en-US" sz="1800">
                  <a:solidFill>
                    <a:schemeClr val="bg1"/>
                  </a:solidFill>
                  <a:latin typeface="+mj-lt"/>
                  <a:ea typeface="League Spartan" charset="0"/>
                  <a:cs typeface="Poppins Medium" pitchFamily="2" charset="77"/>
                </a:rPr>
                <a:t>It's a hybrid-IT world</a:t>
              </a:r>
            </a:p>
          </p:txBody>
        </p:sp>
        <p:pic>
          <p:nvPicPr>
            <p:cNvPr id="25" name="Graphic 24">
              <a:extLst>
                <a:ext uri="{FF2B5EF4-FFF2-40B4-BE49-F238E27FC236}">
                  <a16:creationId xmlns:a16="http://schemas.microsoft.com/office/drawing/2014/main" id="{DD44171D-CAEE-4940-9B2C-63853551EFF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57134" y="2283162"/>
              <a:ext cx="1547456" cy="1212174"/>
            </a:xfrm>
            <a:prstGeom prst="rect">
              <a:avLst/>
            </a:prstGeom>
          </p:spPr>
        </p:pic>
      </p:grpSp>
    </p:spTree>
    <p:extLst>
      <p:ext uri="{BB962C8B-B14F-4D97-AF65-F5344CB8AC3E}">
        <p14:creationId xmlns:p14="http://schemas.microsoft.com/office/powerpoint/2010/main" val="39450619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0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40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60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1000"/>
                                        <p:tgtEl>
                                          <p:spTgt spid="29"/>
                                        </p:tgtEl>
                                      </p:cBhvr>
                                    </p:animEffect>
                                    <p:anim calcmode="lin" valueType="num">
                                      <p:cBhvr>
                                        <p:cTn id="23" dur="1000" fill="hold"/>
                                        <p:tgtEl>
                                          <p:spTgt spid="29"/>
                                        </p:tgtEl>
                                        <p:attrNameLst>
                                          <p:attrName>ppt_x</p:attrName>
                                        </p:attrNameLst>
                                      </p:cBhvr>
                                      <p:tavLst>
                                        <p:tav tm="0">
                                          <p:val>
                                            <p:strVal val="#ppt_x"/>
                                          </p:val>
                                        </p:tav>
                                        <p:tav tm="100000">
                                          <p:val>
                                            <p:strVal val="#ppt_x"/>
                                          </p:val>
                                        </p:tav>
                                      </p:tavLst>
                                    </p:anim>
                                    <p:anim calcmode="lin" valueType="num">
                                      <p:cBhvr>
                                        <p:cTn id="2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85F5405-6891-4F74-AADC-3C5F0D2F3082}"/>
              </a:ext>
            </a:extLst>
          </p:cNvPr>
          <p:cNvSpPr>
            <a:spLocks noGrp="1"/>
          </p:cNvSpPr>
          <p:nvPr>
            <p:ph type="title"/>
          </p:nvPr>
        </p:nvSpPr>
        <p:spPr>
          <a:xfrm>
            <a:off x="731837" y="636814"/>
            <a:ext cx="10728326" cy="443198"/>
          </a:xfrm>
        </p:spPr>
        <p:txBody>
          <a:bodyPr/>
          <a:lstStyle/>
          <a:p>
            <a:r>
              <a:rPr lang="en-GB">
                <a:latin typeface="Poppins Light"/>
                <a:cs typeface="Poppins SemiBold"/>
              </a:rPr>
              <a:t>SUSE Portfolio</a:t>
            </a:r>
          </a:p>
        </p:txBody>
      </p:sp>
      <p:grpSp>
        <p:nvGrpSpPr>
          <p:cNvPr id="18" name="Group 17">
            <a:extLst>
              <a:ext uri="{FF2B5EF4-FFF2-40B4-BE49-F238E27FC236}">
                <a16:creationId xmlns:a16="http://schemas.microsoft.com/office/drawing/2014/main" id="{E2281823-CCF9-9D46-A55D-3FB5117C816C}"/>
              </a:ext>
            </a:extLst>
          </p:cNvPr>
          <p:cNvGrpSpPr/>
          <p:nvPr/>
        </p:nvGrpSpPr>
        <p:grpSpPr>
          <a:xfrm>
            <a:off x="731837" y="4739515"/>
            <a:ext cx="10207264" cy="1386551"/>
            <a:chOff x="713497" y="4736203"/>
            <a:chExt cx="10207264" cy="1386551"/>
          </a:xfrm>
        </p:grpSpPr>
        <p:sp>
          <p:nvSpPr>
            <p:cNvPr id="7" name="Rectangle 6">
              <a:extLst>
                <a:ext uri="{FF2B5EF4-FFF2-40B4-BE49-F238E27FC236}">
                  <a16:creationId xmlns:a16="http://schemas.microsoft.com/office/drawing/2014/main" id="{ADD18E02-7770-4FEE-8730-31542954E283}"/>
                </a:ext>
              </a:extLst>
            </p:cNvPr>
            <p:cNvSpPr/>
            <p:nvPr/>
          </p:nvSpPr>
          <p:spPr>
            <a:xfrm>
              <a:off x="713497" y="4736203"/>
              <a:ext cx="10207264" cy="1386551"/>
            </a:xfrm>
            <a:prstGeom prst="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600">
                <a:latin typeface="+mj-lt"/>
              </a:endParaRPr>
            </a:p>
          </p:txBody>
        </p:sp>
        <p:sp>
          <p:nvSpPr>
            <p:cNvPr id="10" name="TextBox 9">
              <a:extLst>
                <a:ext uri="{FF2B5EF4-FFF2-40B4-BE49-F238E27FC236}">
                  <a16:creationId xmlns:a16="http://schemas.microsoft.com/office/drawing/2014/main" id="{97CD56DC-6560-43A1-80F2-17ACDF3BC815}"/>
                </a:ext>
              </a:extLst>
            </p:cNvPr>
            <p:cNvSpPr txBox="1"/>
            <p:nvPr/>
          </p:nvSpPr>
          <p:spPr>
            <a:xfrm>
              <a:off x="807823" y="5198895"/>
              <a:ext cx="1024733" cy="338554"/>
            </a:xfrm>
            <a:prstGeom prst="rect">
              <a:avLst/>
            </a:prstGeom>
            <a:noFill/>
          </p:spPr>
          <p:txBody>
            <a:bodyPr wrap="square" lIns="0" tIns="0" rIns="0" bIns="0" rtlCol="0">
              <a:spAutoFit/>
            </a:bodyPr>
            <a:lstStyle/>
            <a:p>
              <a:pPr algn="ctr"/>
              <a:r>
                <a:rPr lang="en-US" sz="1100">
                  <a:solidFill>
                    <a:schemeClr val="bg1"/>
                  </a:solidFill>
                </a:rPr>
                <a:t>Hybrid</a:t>
              </a:r>
            </a:p>
            <a:p>
              <a:pPr algn="ctr"/>
              <a:r>
                <a:rPr lang="en-US" sz="1100">
                  <a:solidFill>
                    <a:schemeClr val="bg1"/>
                  </a:solidFill>
                </a:rPr>
                <a:t>Infrastructure</a:t>
              </a:r>
            </a:p>
          </p:txBody>
        </p:sp>
        <p:grpSp>
          <p:nvGrpSpPr>
            <p:cNvPr id="87" name="Group 86">
              <a:extLst>
                <a:ext uri="{FF2B5EF4-FFF2-40B4-BE49-F238E27FC236}">
                  <a16:creationId xmlns:a16="http://schemas.microsoft.com/office/drawing/2014/main" id="{75382787-35AD-3046-B84B-0ED4F2DD5DE4}"/>
                </a:ext>
              </a:extLst>
            </p:cNvPr>
            <p:cNvGrpSpPr/>
            <p:nvPr/>
          </p:nvGrpSpPr>
          <p:grpSpPr>
            <a:xfrm>
              <a:off x="1990368" y="4934081"/>
              <a:ext cx="8820866" cy="1023359"/>
              <a:chOff x="2286205" y="4974128"/>
              <a:chExt cx="8820866" cy="1023359"/>
            </a:xfrm>
          </p:grpSpPr>
          <p:sp>
            <p:nvSpPr>
              <p:cNvPr id="32" name="TextBox 31">
                <a:extLst>
                  <a:ext uri="{FF2B5EF4-FFF2-40B4-BE49-F238E27FC236}">
                    <a16:creationId xmlns:a16="http://schemas.microsoft.com/office/drawing/2014/main" id="{7303CE53-F48F-47F0-8E25-E7DE716E332B}"/>
                  </a:ext>
                </a:extLst>
              </p:cNvPr>
              <p:cNvSpPr txBox="1"/>
              <p:nvPr/>
            </p:nvSpPr>
            <p:spPr>
              <a:xfrm>
                <a:off x="2286205" y="5747585"/>
                <a:ext cx="1710978" cy="249900"/>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ECF0F1"/>
                    </a:solidFill>
                    <a:effectLst/>
                    <a:uLnTx/>
                    <a:uFillTx/>
                    <a:latin typeface="+mj-lt"/>
                    <a:ea typeface="+mn-ea"/>
                    <a:cs typeface="+mn-cs"/>
                  </a:rPr>
                  <a:t>Dev</a:t>
                </a:r>
              </a:p>
            </p:txBody>
          </p:sp>
          <p:sp>
            <p:nvSpPr>
              <p:cNvPr id="33" name="TextBox 32">
                <a:extLst>
                  <a:ext uri="{FF2B5EF4-FFF2-40B4-BE49-F238E27FC236}">
                    <a16:creationId xmlns:a16="http://schemas.microsoft.com/office/drawing/2014/main" id="{0BBB84A2-706E-4351-B792-4EC6A35237C4}"/>
                  </a:ext>
                </a:extLst>
              </p:cNvPr>
              <p:cNvSpPr txBox="1"/>
              <p:nvPr/>
            </p:nvSpPr>
            <p:spPr>
              <a:xfrm>
                <a:off x="4062626" y="5747587"/>
                <a:ext cx="1710978" cy="249900"/>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ECF0F1"/>
                    </a:solidFill>
                    <a:effectLst/>
                    <a:uLnTx/>
                    <a:uFillTx/>
                    <a:latin typeface="+mj-lt"/>
                    <a:ea typeface="+mn-ea"/>
                    <a:cs typeface="+mn-cs"/>
                  </a:rPr>
                  <a:t>Datacenter</a:t>
                </a:r>
              </a:p>
            </p:txBody>
          </p:sp>
          <p:sp>
            <p:nvSpPr>
              <p:cNvPr id="34" name="TextBox 33">
                <a:extLst>
                  <a:ext uri="{FF2B5EF4-FFF2-40B4-BE49-F238E27FC236}">
                    <a16:creationId xmlns:a16="http://schemas.microsoft.com/office/drawing/2014/main" id="{FC0D6C4A-6255-4E52-93E4-4CFD065A2DA7}"/>
                  </a:ext>
                </a:extLst>
              </p:cNvPr>
              <p:cNvSpPr txBox="1"/>
              <p:nvPr/>
            </p:nvSpPr>
            <p:spPr>
              <a:xfrm>
                <a:off x="7615468" y="5747587"/>
                <a:ext cx="1710978" cy="249900"/>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ECF0F1"/>
                    </a:solidFill>
                    <a:effectLst/>
                    <a:uLnTx/>
                    <a:uFillTx/>
                    <a:latin typeface="+mj-lt"/>
                    <a:ea typeface="+mn-ea"/>
                    <a:cs typeface="+mn-cs"/>
                  </a:rPr>
                  <a:t>Branch</a:t>
                </a:r>
              </a:p>
            </p:txBody>
          </p:sp>
          <p:sp>
            <p:nvSpPr>
              <p:cNvPr id="35" name="TextBox 34">
                <a:extLst>
                  <a:ext uri="{FF2B5EF4-FFF2-40B4-BE49-F238E27FC236}">
                    <a16:creationId xmlns:a16="http://schemas.microsoft.com/office/drawing/2014/main" id="{4EA5D950-52A0-4EE2-B775-3CC021965B4D}"/>
                  </a:ext>
                </a:extLst>
              </p:cNvPr>
              <p:cNvSpPr txBox="1"/>
              <p:nvPr/>
            </p:nvSpPr>
            <p:spPr>
              <a:xfrm>
                <a:off x="5839048" y="5747587"/>
                <a:ext cx="1710978" cy="249900"/>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ECF0F1"/>
                    </a:solidFill>
                    <a:effectLst/>
                    <a:uLnTx/>
                    <a:uFillTx/>
                    <a:latin typeface="+mj-lt"/>
                    <a:ea typeface="+mn-ea"/>
                    <a:cs typeface="+mn-cs"/>
                  </a:rPr>
                  <a:t>Cloud</a:t>
                </a:r>
              </a:p>
            </p:txBody>
          </p:sp>
          <p:sp>
            <p:nvSpPr>
              <p:cNvPr id="36" name="TextBox 35">
                <a:extLst>
                  <a:ext uri="{FF2B5EF4-FFF2-40B4-BE49-F238E27FC236}">
                    <a16:creationId xmlns:a16="http://schemas.microsoft.com/office/drawing/2014/main" id="{6D57A3CB-0EEA-4391-8502-11B1F122FBE3}"/>
                  </a:ext>
                </a:extLst>
              </p:cNvPr>
              <p:cNvSpPr txBox="1"/>
              <p:nvPr/>
            </p:nvSpPr>
            <p:spPr>
              <a:xfrm>
                <a:off x="9396093" y="5747587"/>
                <a:ext cx="1710978" cy="249900"/>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ECF0F1"/>
                    </a:solidFill>
                    <a:effectLst/>
                    <a:uLnTx/>
                    <a:uFillTx/>
                    <a:latin typeface="+mj-lt"/>
                    <a:ea typeface="+mn-ea"/>
                    <a:cs typeface="+mn-cs"/>
                  </a:rPr>
                  <a:t>Edge</a:t>
                </a:r>
              </a:p>
            </p:txBody>
          </p:sp>
          <p:sp>
            <p:nvSpPr>
              <p:cNvPr id="37" name="Graphic 143">
                <a:extLst>
                  <a:ext uri="{FF2B5EF4-FFF2-40B4-BE49-F238E27FC236}">
                    <a16:creationId xmlns:a16="http://schemas.microsoft.com/office/drawing/2014/main" id="{44A7DE2B-5EC1-459B-8C00-7ADED2AECF3F}"/>
                  </a:ext>
                </a:extLst>
              </p:cNvPr>
              <p:cNvSpPr/>
              <p:nvPr/>
            </p:nvSpPr>
            <p:spPr>
              <a:xfrm>
                <a:off x="6369812" y="5088900"/>
                <a:ext cx="649450" cy="400316"/>
              </a:xfrm>
              <a:custGeom>
                <a:avLst/>
                <a:gdLst>
                  <a:gd name="connsiteX0" fmla="*/ 649450 w 649450"/>
                  <a:gd name="connsiteY0" fmla="*/ 400316 h 400316"/>
                  <a:gd name="connsiteX1" fmla="*/ 535530 w 649450"/>
                  <a:gd name="connsiteY1" fmla="*/ 400316 h 400316"/>
                  <a:gd name="connsiteX2" fmla="*/ 535530 w 649450"/>
                  <a:gd name="connsiteY2" fmla="*/ 364117 h 400316"/>
                  <a:gd name="connsiteX3" fmla="*/ 613251 w 649450"/>
                  <a:gd name="connsiteY3" fmla="*/ 364117 h 400316"/>
                  <a:gd name="connsiteX4" fmla="*/ 613251 w 649450"/>
                  <a:gd name="connsiteY4" fmla="*/ 305560 h 400316"/>
                  <a:gd name="connsiteX5" fmla="*/ 535530 w 649450"/>
                  <a:gd name="connsiteY5" fmla="*/ 227839 h 400316"/>
                  <a:gd name="connsiteX6" fmla="*/ 517431 w 649450"/>
                  <a:gd name="connsiteY6" fmla="*/ 227839 h 400316"/>
                  <a:gd name="connsiteX7" fmla="*/ 517431 w 649450"/>
                  <a:gd name="connsiteY7" fmla="*/ 113920 h 400316"/>
                  <a:gd name="connsiteX8" fmla="*/ 439710 w 649450"/>
                  <a:gd name="connsiteY8" fmla="*/ 36199 h 400316"/>
                  <a:gd name="connsiteX9" fmla="*/ 228905 w 649450"/>
                  <a:gd name="connsiteY9" fmla="*/ 36199 h 400316"/>
                  <a:gd name="connsiteX10" fmla="*/ 151183 w 649450"/>
                  <a:gd name="connsiteY10" fmla="*/ 113920 h 400316"/>
                  <a:gd name="connsiteX11" fmla="*/ 151183 w 649450"/>
                  <a:gd name="connsiteY11" fmla="*/ 189511 h 400316"/>
                  <a:gd name="connsiteX12" fmla="*/ 113920 w 649450"/>
                  <a:gd name="connsiteY12" fmla="*/ 189511 h 400316"/>
                  <a:gd name="connsiteX13" fmla="*/ 36199 w 649450"/>
                  <a:gd name="connsiteY13" fmla="*/ 267232 h 400316"/>
                  <a:gd name="connsiteX14" fmla="*/ 36199 w 649450"/>
                  <a:gd name="connsiteY14" fmla="*/ 364117 h 400316"/>
                  <a:gd name="connsiteX15" fmla="*/ 492943 w 649450"/>
                  <a:gd name="connsiteY15" fmla="*/ 364117 h 400316"/>
                  <a:gd name="connsiteX16" fmla="*/ 492943 w 649450"/>
                  <a:gd name="connsiteY16" fmla="*/ 400316 h 400316"/>
                  <a:gd name="connsiteX17" fmla="*/ 0 w 649450"/>
                  <a:gd name="connsiteY17" fmla="*/ 400316 h 400316"/>
                  <a:gd name="connsiteX18" fmla="*/ 0 w 649450"/>
                  <a:gd name="connsiteY18" fmla="*/ 267232 h 400316"/>
                  <a:gd name="connsiteX19" fmla="*/ 113920 w 649450"/>
                  <a:gd name="connsiteY19" fmla="*/ 153313 h 400316"/>
                  <a:gd name="connsiteX20" fmla="*/ 114985 w 649450"/>
                  <a:gd name="connsiteY20" fmla="*/ 153313 h 400316"/>
                  <a:gd name="connsiteX21" fmla="*/ 114985 w 649450"/>
                  <a:gd name="connsiteY21" fmla="*/ 113920 h 400316"/>
                  <a:gd name="connsiteX22" fmla="*/ 228905 w 649450"/>
                  <a:gd name="connsiteY22" fmla="*/ 0 h 400316"/>
                  <a:gd name="connsiteX23" fmla="*/ 439710 w 649450"/>
                  <a:gd name="connsiteY23" fmla="*/ 0 h 400316"/>
                  <a:gd name="connsiteX24" fmla="*/ 553630 w 649450"/>
                  <a:gd name="connsiteY24" fmla="*/ 113920 h 400316"/>
                  <a:gd name="connsiteX25" fmla="*/ 553630 w 649450"/>
                  <a:gd name="connsiteY25" fmla="*/ 193131 h 400316"/>
                  <a:gd name="connsiteX26" fmla="*/ 649450 w 649450"/>
                  <a:gd name="connsiteY26" fmla="*/ 305560 h 400316"/>
                  <a:gd name="connsiteX27" fmla="*/ 649450 w 649450"/>
                  <a:gd name="connsiteY27" fmla="*/ 400316 h 40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9450" h="400316">
                    <a:moveTo>
                      <a:pt x="649450" y="400316"/>
                    </a:moveTo>
                    <a:lnTo>
                      <a:pt x="535530" y="400316"/>
                    </a:lnTo>
                    <a:lnTo>
                      <a:pt x="535530" y="364117"/>
                    </a:lnTo>
                    <a:lnTo>
                      <a:pt x="613251" y="364117"/>
                    </a:lnTo>
                    <a:lnTo>
                      <a:pt x="613251" y="305560"/>
                    </a:lnTo>
                    <a:cubicBezTo>
                      <a:pt x="613251" y="262761"/>
                      <a:pt x="578330" y="227839"/>
                      <a:pt x="535530" y="227839"/>
                    </a:cubicBezTo>
                    <a:lnTo>
                      <a:pt x="517431" y="227839"/>
                    </a:lnTo>
                    <a:lnTo>
                      <a:pt x="517431" y="113920"/>
                    </a:lnTo>
                    <a:cubicBezTo>
                      <a:pt x="517431" y="71120"/>
                      <a:pt x="482509" y="36199"/>
                      <a:pt x="439710" y="36199"/>
                    </a:cubicBezTo>
                    <a:lnTo>
                      <a:pt x="228905" y="36199"/>
                    </a:lnTo>
                    <a:cubicBezTo>
                      <a:pt x="186105" y="36199"/>
                      <a:pt x="151183" y="71120"/>
                      <a:pt x="151183" y="113920"/>
                    </a:cubicBezTo>
                    <a:lnTo>
                      <a:pt x="151183" y="189511"/>
                    </a:lnTo>
                    <a:lnTo>
                      <a:pt x="113920" y="189511"/>
                    </a:lnTo>
                    <a:cubicBezTo>
                      <a:pt x="71120" y="189511"/>
                      <a:pt x="36199" y="224432"/>
                      <a:pt x="36199" y="267232"/>
                    </a:cubicBezTo>
                    <a:lnTo>
                      <a:pt x="36199" y="364117"/>
                    </a:lnTo>
                    <a:lnTo>
                      <a:pt x="492943" y="364117"/>
                    </a:lnTo>
                    <a:lnTo>
                      <a:pt x="492943" y="400316"/>
                    </a:lnTo>
                    <a:lnTo>
                      <a:pt x="0" y="400316"/>
                    </a:lnTo>
                    <a:lnTo>
                      <a:pt x="0" y="267232"/>
                    </a:lnTo>
                    <a:cubicBezTo>
                      <a:pt x="0" y="204417"/>
                      <a:pt x="51104" y="153313"/>
                      <a:pt x="113920" y="153313"/>
                    </a:cubicBezTo>
                    <a:lnTo>
                      <a:pt x="114985" y="153313"/>
                    </a:lnTo>
                    <a:lnTo>
                      <a:pt x="114985" y="113920"/>
                    </a:lnTo>
                    <a:cubicBezTo>
                      <a:pt x="114985" y="51104"/>
                      <a:pt x="166089" y="0"/>
                      <a:pt x="228905" y="0"/>
                    </a:cubicBezTo>
                    <a:lnTo>
                      <a:pt x="439710" y="0"/>
                    </a:lnTo>
                    <a:cubicBezTo>
                      <a:pt x="502525" y="0"/>
                      <a:pt x="553630" y="51104"/>
                      <a:pt x="553630" y="113920"/>
                    </a:cubicBezTo>
                    <a:lnTo>
                      <a:pt x="553630" y="193131"/>
                    </a:lnTo>
                    <a:cubicBezTo>
                      <a:pt x="607928" y="201861"/>
                      <a:pt x="649450" y="248920"/>
                      <a:pt x="649450" y="305560"/>
                    </a:cubicBezTo>
                    <a:lnTo>
                      <a:pt x="649450" y="400316"/>
                    </a:lnTo>
                    <a:close/>
                  </a:path>
                </a:pathLst>
              </a:custGeom>
              <a:solidFill>
                <a:srgbClr val="F2F2F2"/>
              </a:solidFill>
              <a:ln w="2124" cap="flat">
                <a:noFill/>
                <a:prstDash val="solid"/>
                <a:miter/>
              </a:ln>
            </p:spPr>
            <p:txBody>
              <a:bodyPr rtlCol="0" anchor="ctr"/>
              <a:lstStyle/>
              <a:p>
                <a:endParaRPr lang="en-GB"/>
              </a:p>
            </p:txBody>
          </p:sp>
          <p:grpSp>
            <p:nvGrpSpPr>
              <p:cNvPr id="38" name="Graphic 145">
                <a:extLst>
                  <a:ext uri="{FF2B5EF4-FFF2-40B4-BE49-F238E27FC236}">
                    <a16:creationId xmlns:a16="http://schemas.microsoft.com/office/drawing/2014/main" id="{680FC8ED-2DEA-493C-AA4A-94D3FBEA6451}"/>
                  </a:ext>
                </a:extLst>
              </p:cNvPr>
              <p:cNvGrpSpPr/>
              <p:nvPr/>
            </p:nvGrpSpPr>
            <p:grpSpPr>
              <a:xfrm>
                <a:off x="4715305" y="4991732"/>
                <a:ext cx="405034" cy="593866"/>
                <a:chOff x="5114925" y="1990725"/>
                <a:chExt cx="1959292" cy="2872739"/>
              </a:xfrm>
              <a:solidFill>
                <a:schemeClr val="accent5"/>
              </a:solidFill>
            </p:grpSpPr>
            <p:sp>
              <p:nvSpPr>
                <p:cNvPr id="39" name="Freeform: Shape 38">
                  <a:extLst>
                    <a:ext uri="{FF2B5EF4-FFF2-40B4-BE49-F238E27FC236}">
                      <a16:creationId xmlns:a16="http://schemas.microsoft.com/office/drawing/2014/main" id="{979E4E9F-CDF4-438D-BF4B-798939EC0905}"/>
                    </a:ext>
                  </a:extLst>
                </p:cNvPr>
                <p:cNvSpPr/>
                <p:nvPr/>
              </p:nvSpPr>
              <p:spPr>
                <a:xfrm>
                  <a:off x="5797867" y="1990725"/>
                  <a:ext cx="1276350" cy="1876425"/>
                </a:xfrm>
                <a:custGeom>
                  <a:avLst/>
                  <a:gdLst>
                    <a:gd name="connsiteX0" fmla="*/ 1276350 w 1276350"/>
                    <a:gd name="connsiteY0" fmla="*/ 1876425 h 1876425"/>
                    <a:gd name="connsiteX1" fmla="*/ 822008 w 1276350"/>
                    <a:gd name="connsiteY1" fmla="*/ 1876425 h 1876425"/>
                    <a:gd name="connsiteX2" fmla="*/ 822008 w 1276350"/>
                    <a:gd name="connsiteY2" fmla="*/ 1714500 h 1876425"/>
                    <a:gd name="connsiteX3" fmla="*/ 1114425 w 1276350"/>
                    <a:gd name="connsiteY3" fmla="*/ 1714500 h 1876425"/>
                    <a:gd name="connsiteX4" fmla="*/ 1114425 w 1276350"/>
                    <a:gd name="connsiteY4" fmla="*/ 161925 h 1876425"/>
                    <a:gd name="connsiteX5" fmla="*/ 161925 w 1276350"/>
                    <a:gd name="connsiteY5" fmla="*/ 161925 h 1876425"/>
                    <a:gd name="connsiteX6" fmla="*/ 161925 w 1276350"/>
                    <a:gd name="connsiteY6" fmla="*/ 789623 h 1876425"/>
                    <a:gd name="connsiteX7" fmla="*/ 0 w 1276350"/>
                    <a:gd name="connsiteY7" fmla="*/ 789623 h 1876425"/>
                    <a:gd name="connsiteX8" fmla="*/ 0 w 1276350"/>
                    <a:gd name="connsiteY8" fmla="*/ 0 h 1876425"/>
                    <a:gd name="connsiteX9" fmla="*/ 1276350 w 1276350"/>
                    <a:gd name="connsiteY9" fmla="*/ 0 h 1876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6350" h="1876425">
                      <a:moveTo>
                        <a:pt x="1276350" y="1876425"/>
                      </a:moveTo>
                      <a:lnTo>
                        <a:pt x="822008" y="1876425"/>
                      </a:lnTo>
                      <a:lnTo>
                        <a:pt x="822008" y="1714500"/>
                      </a:lnTo>
                      <a:lnTo>
                        <a:pt x="1114425" y="1714500"/>
                      </a:lnTo>
                      <a:lnTo>
                        <a:pt x="1114425" y="161925"/>
                      </a:lnTo>
                      <a:lnTo>
                        <a:pt x="161925" y="161925"/>
                      </a:lnTo>
                      <a:lnTo>
                        <a:pt x="161925" y="789623"/>
                      </a:lnTo>
                      <a:lnTo>
                        <a:pt x="0" y="789623"/>
                      </a:lnTo>
                      <a:lnTo>
                        <a:pt x="0" y="0"/>
                      </a:lnTo>
                      <a:lnTo>
                        <a:pt x="1276350" y="0"/>
                      </a:lnTo>
                      <a:close/>
                    </a:path>
                  </a:pathLst>
                </a:custGeom>
                <a:solidFill>
                  <a:schemeClr val="bg1"/>
                </a:solidFill>
                <a:ln w="9525"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16122A96-9616-49AC-9C9E-7A80F449C4B7}"/>
                    </a:ext>
                  </a:extLst>
                </p:cNvPr>
                <p:cNvSpPr/>
                <p:nvPr/>
              </p:nvSpPr>
              <p:spPr>
                <a:xfrm>
                  <a:off x="5114925" y="2987039"/>
                  <a:ext cx="1276350" cy="1876425"/>
                </a:xfrm>
                <a:custGeom>
                  <a:avLst/>
                  <a:gdLst>
                    <a:gd name="connsiteX0" fmla="*/ 1276350 w 1276350"/>
                    <a:gd name="connsiteY0" fmla="*/ 1876425 h 1876425"/>
                    <a:gd name="connsiteX1" fmla="*/ 0 w 1276350"/>
                    <a:gd name="connsiteY1" fmla="*/ 1876425 h 1876425"/>
                    <a:gd name="connsiteX2" fmla="*/ 0 w 1276350"/>
                    <a:gd name="connsiteY2" fmla="*/ 0 h 1876425"/>
                    <a:gd name="connsiteX3" fmla="*/ 1276350 w 1276350"/>
                    <a:gd name="connsiteY3" fmla="*/ 0 h 1876425"/>
                    <a:gd name="connsiteX4" fmla="*/ 1276350 w 1276350"/>
                    <a:gd name="connsiteY4" fmla="*/ 1876425 h 1876425"/>
                    <a:gd name="connsiteX5" fmla="*/ 161925 w 1276350"/>
                    <a:gd name="connsiteY5" fmla="*/ 1714500 h 1876425"/>
                    <a:gd name="connsiteX6" fmla="*/ 1114425 w 1276350"/>
                    <a:gd name="connsiteY6" fmla="*/ 1714500 h 1876425"/>
                    <a:gd name="connsiteX7" fmla="*/ 1114425 w 1276350"/>
                    <a:gd name="connsiteY7" fmla="*/ 161925 h 1876425"/>
                    <a:gd name="connsiteX8" fmla="*/ 161925 w 1276350"/>
                    <a:gd name="connsiteY8" fmla="*/ 161925 h 1876425"/>
                    <a:gd name="connsiteX9" fmla="*/ 161925 w 1276350"/>
                    <a:gd name="connsiteY9" fmla="*/ 1714500 h 1876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6350" h="1876425">
                      <a:moveTo>
                        <a:pt x="1276350" y="1876425"/>
                      </a:moveTo>
                      <a:lnTo>
                        <a:pt x="0" y="1876425"/>
                      </a:lnTo>
                      <a:lnTo>
                        <a:pt x="0" y="0"/>
                      </a:lnTo>
                      <a:lnTo>
                        <a:pt x="1276350" y="0"/>
                      </a:lnTo>
                      <a:lnTo>
                        <a:pt x="1276350" y="1876425"/>
                      </a:lnTo>
                      <a:close/>
                      <a:moveTo>
                        <a:pt x="161925" y="1714500"/>
                      </a:moveTo>
                      <a:lnTo>
                        <a:pt x="1114425" y="1714500"/>
                      </a:lnTo>
                      <a:lnTo>
                        <a:pt x="1114425" y="161925"/>
                      </a:lnTo>
                      <a:lnTo>
                        <a:pt x="161925" y="161925"/>
                      </a:lnTo>
                      <a:lnTo>
                        <a:pt x="161925" y="1714500"/>
                      </a:lnTo>
                      <a:close/>
                    </a:path>
                  </a:pathLst>
                </a:custGeom>
                <a:solidFill>
                  <a:schemeClr val="bg1"/>
                </a:solidFill>
                <a:ln w="9525" cap="flat">
                  <a:noFill/>
                  <a:prstDash val="solid"/>
                  <a:miter/>
                </a:ln>
              </p:spPr>
              <p:txBody>
                <a:bodyPr rtlCol="0" anchor="ctr"/>
                <a:lstStyle/>
                <a:p>
                  <a:endParaRPr lang="en-GB"/>
                </a:p>
              </p:txBody>
            </p:sp>
            <p:grpSp>
              <p:nvGrpSpPr>
                <p:cNvPr id="41" name="Graphic 145">
                  <a:extLst>
                    <a:ext uri="{FF2B5EF4-FFF2-40B4-BE49-F238E27FC236}">
                      <a16:creationId xmlns:a16="http://schemas.microsoft.com/office/drawing/2014/main" id="{2F8CA8F2-11A1-442C-ABDD-B4789DD03E97}"/>
                    </a:ext>
                  </a:extLst>
                </p:cNvPr>
                <p:cNvGrpSpPr/>
                <p:nvPr/>
              </p:nvGrpSpPr>
              <p:grpSpPr>
                <a:xfrm>
                  <a:off x="5453062" y="3329940"/>
                  <a:ext cx="600075" cy="1180147"/>
                  <a:chOff x="5453062" y="3329940"/>
                  <a:chExt cx="600075" cy="1180147"/>
                </a:xfrm>
                <a:grpFill/>
              </p:grpSpPr>
              <p:sp>
                <p:nvSpPr>
                  <p:cNvPr id="46" name="Freeform: Shape 45">
                    <a:extLst>
                      <a:ext uri="{FF2B5EF4-FFF2-40B4-BE49-F238E27FC236}">
                        <a16:creationId xmlns:a16="http://schemas.microsoft.com/office/drawing/2014/main" id="{E66A9A5B-C79C-4DE7-9891-541CA6FFBBA8}"/>
                      </a:ext>
                    </a:extLst>
                  </p:cNvPr>
                  <p:cNvSpPr/>
                  <p:nvPr/>
                </p:nvSpPr>
                <p:spPr>
                  <a:xfrm>
                    <a:off x="5453062" y="3329940"/>
                    <a:ext cx="600075" cy="161925"/>
                  </a:xfrm>
                  <a:custGeom>
                    <a:avLst/>
                    <a:gdLst>
                      <a:gd name="connsiteX0" fmla="*/ 0 w 600075"/>
                      <a:gd name="connsiteY0" fmla="*/ 0 h 161925"/>
                      <a:gd name="connsiteX1" fmla="*/ 600075 w 600075"/>
                      <a:gd name="connsiteY1" fmla="*/ 0 h 161925"/>
                      <a:gd name="connsiteX2" fmla="*/ 600075 w 600075"/>
                      <a:gd name="connsiteY2" fmla="*/ 161925 h 161925"/>
                      <a:gd name="connsiteX3" fmla="*/ 0 w 600075"/>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600075" h="161925">
                        <a:moveTo>
                          <a:pt x="0" y="0"/>
                        </a:moveTo>
                        <a:lnTo>
                          <a:pt x="600075" y="0"/>
                        </a:lnTo>
                        <a:lnTo>
                          <a:pt x="600075" y="161925"/>
                        </a:lnTo>
                        <a:lnTo>
                          <a:pt x="0" y="161925"/>
                        </a:lnTo>
                        <a:close/>
                      </a:path>
                    </a:pathLst>
                  </a:custGeom>
                  <a:grpFill/>
                  <a:ln w="9525" cap="flat">
                    <a:no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id="{A8D90EE4-457D-4D40-B4E9-B27EF87342AA}"/>
                      </a:ext>
                    </a:extLst>
                  </p:cNvPr>
                  <p:cNvSpPr/>
                  <p:nvPr/>
                </p:nvSpPr>
                <p:spPr>
                  <a:xfrm>
                    <a:off x="5453062" y="3669030"/>
                    <a:ext cx="600075" cy="161925"/>
                  </a:xfrm>
                  <a:custGeom>
                    <a:avLst/>
                    <a:gdLst>
                      <a:gd name="connsiteX0" fmla="*/ 0 w 600075"/>
                      <a:gd name="connsiteY0" fmla="*/ 0 h 161925"/>
                      <a:gd name="connsiteX1" fmla="*/ 600075 w 600075"/>
                      <a:gd name="connsiteY1" fmla="*/ 0 h 161925"/>
                      <a:gd name="connsiteX2" fmla="*/ 600075 w 600075"/>
                      <a:gd name="connsiteY2" fmla="*/ 161925 h 161925"/>
                      <a:gd name="connsiteX3" fmla="*/ 0 w 600075"/>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600075" h="161925">
                        <a:moveTo>
                          <a:pt x="0" y="0"/>
                        </a:moveTo>
                        <a:lnTo>
                          <a:pt x="600075" y="0"/>
                        </a:lnTo>
                        <a:lnTo>
                          <a:pt x="600075" y="161925"/>
                        </a:lnTo>
                        <a:lnTo>
                          <a:pt x="0" y="161925"/>
                        </a:lnTo>
                        <a:close/>
                      </a:path>
                    </a:pathLst>
                  </a:custGeom>
                  <a:grpFill/>
                  <a:ln w="9525" cap="flat">
                    <a:noFill/>
                    <a:prstDash val="solid"/>
                    <a:miter/>
                  </a:ln>
                </p:spPr>
                <p:txBody>
                  <a:bodyPr rtlCol="0" anchor="ctr"/>
                  <a:lstStyle/>
                  <a:p>
                    <a:endParaRPr lang="en-GB"/>
                  </a:p>
                </p:txBody>
              </p:sp>
              <p:sp>
                <p:nvSpPr>
                  <p:cNvPr id="48" name="Freeform: Shape 47">
                    <a:extLst>
                      <a:ext uri="{FF2B5EF4-FFF2-40B4-BE49-F238E27FC236}">
                        <a16:creationId xmlns:a16="http://schemas.microsoft.com/office/drawing/2014/main" id="{650C48B0-F624-4AC7-AAEC-34F943F319BE}"/>
                      </a:ext>
                    </a:extLst>
                  </p:cNvPr>
                  <p:cNvSpPr/>
                  <p:nvPr/>
                </p:nvSpPr>
                <p:spPr>
                  <a:xfrm>
                    <a:off x="5453062" y="4008120"/>
                    <a:ext cx="600075" cy="161925"/>
                  </a:xfrm>
                  <a:custGeom>
                    <a:avLst/>
                    <a:gdLst>
                      <a:gd name="connsiteX0" fmla="*/ 0 w 600075"/>
                      <a:gd name="connsiteY0" fmla="*/ 0 h 161925"/>
                      <a:gd name="connsiteX1" fmla="*/ 600075 w 600075"/>
                      <a:gd name="connsiteY1" fmla="*/ 0 h 161925"/>
                      <a:gd name="connsiteX2" fmla="*/ 600075 w 600075"/>
                      <a:gd name="connsiteY2" fmla="*/ 161925 h 161925"/>
                      <a:gd name="connsiteX3" fmla="*/ 0 w 600075"/>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600075" h="161925">
                        <a:moveTo>
                          <a:pt x="0" y="0"/>
                        </a:moveTo>
                        <a:lnTo>
                          <a:pt x="600075" y="0"/>
                        </a:lnTo>
                        <a:lnTo>
                          <a:pt x="600075" y="161925"/>
                        </a:lnTo>
                        <a:lnTo>
                          <a:pt x="0" y="161925"/>
                        </a:lnTo>
                        <a:close/>
                      </a:path>
                    </a:pathLst>
                  </a:custGeom>
                  <a:grpFill/>
                  <a:ln w="9525" cap="flat">
                    <a:no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0C61A989-FD40-4B52-B3CF-96B2C714AFF3}"/>
                      </a:ext>
                    </a:extLst>
                  </p:cNvPr>
                  <p:cNvSpPr/>
                  <p:nvPr/>
                </p:nvSpPr>
                <p:spPr>
                  <a:xfrm>
                    <a:off x="5453062" y="4348162"/>
                    <a:ext cx="600075" cy="161925"/>
                  </a:xfrm>
                  <a:custGeom>
                    <a:avLst/>
                    <a:gdLst>
                      <a:gd name="connsiteX0" fmla="*/ 0 w 600075"/>
                      <a:gd name="connsiteY0" fmla="*/ 0 h 161925"/>
                      <a:gd name="connsiteX1" fmla="*/ 600075 w 600075"/>
                      <a:gd name="connsiteY1" fmla="*/ 0 h 161925"/>
                      <a:gd name="connsiteX2" fmla="*/ 600075 w 600075"/>
                      <a:gd name="connsiteY2" fmla="*/ 161925 h 161925"/>
                      <a:gd name="connsiteX3" fmla="*/ 0 w 600075"/>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600075" h="161925">
                        <a:moveTo>
                          <a:pt x="0" y="0"/>
                        </a:moveTo>
                        <a:lnTo>
                          <a:pt x="600075" y="0"/>
                        </a:lnTo>
                        <a:lnTo>
                          <a:pt x="600075" y="161925"/>
                        </a:lnTo>
                        <a:lnTo>
                          <a:pt x="0" y="161925"/>
                        </a:lnTo>
                        <a:close/>
                      </a:path>
                    </a:pathLst>
                  </a:custGeom>
                  <a:grpFill/>
                  <a:ln w="9525" cap="flat">
                    <a:noFill/>
                    <a:prstDash val="solid"/>
                    <a:miter/>
                  </a:ln>
                </p:spPr>
                <p:txBody>
                  <a:bodyPr rtlCol="0" anchor="ctr"/>
                  <a:lstStyle/>
                  <a:p>
                    <a:endParaRPr lang="en-GB"/>
                  </a:p>
                </p:txBody>
              </p:sp>
            </p:grpSp>
            <p:sp>
              <p:nvSpPr>
                <p:cNvPr id="42" name="Freeform: Shape 41">
                  <a:extLst>
                    <a:ext uri="{FF2B5EF4-FFF2-40B4-BE49-F238E27FC236}">
                      <a16:creationId xmlns:a16="http://schemas.microsoft.com/office/drawing/2014/main" id="{1707B061-13C7-4DD0-B4B7-ADEDE5804339}"/>
                    </a:ext>
                  </a:extLst>
                </p:cNvPr>
                <p:cNvSpPr/>
                <p:nvPr/>
              </p:nvSpPr>
              <p:spPr>
                <a:xfrm>
                  <a:off x="6136005" y="2286000"/>
                  <a:ext cx="600074" cy="161925"/>
                </a:xfrm>
                <a:custGeom>
                  <a:avLst/>
                  <a:gdLst>
                    <a:gd name="connsiteX0" fmla="*/ 0 w 600074"/>
                    <a:gd name="connsiteY0" fmla="*/ 0 h 161925"/>
                    <a:gd name="connsiteX1" fmla="*/ 600075 w 600074"/>
                    <a:gd name="connsiteY1" fmla="*/ 0 h 161925"/>
                    <a:gd name="connsiteX2" fmla="*/ 600075 w 600074"/>
                    <a:gd name="connsiteY2" fmla="*/ 161925 h 161925"/>
                    <a:gd name="connsiteX3" fmla="*/ 0 w 600074"/>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600074" h="161925">
                      <a:moveTo>
                        <a:pt x="0" y="0"/>
                      </a:moveTo>
                      <a:lnTo>
                        <a:pt x="600075" y="0"/>
                      </a:lnTo>
                      <a:lnTo>
                        <a:pt x="600075" y="161925"/>
                      </a:lnTo>
                      <a:lnTo>
                        <a:pt x="0" y="161925"/>
                      </a:lnTo>
                      <a:close/>
                    </a:path>
                  </a:pathLst>
                </a:custGeom>
                <a:grpFill/>
                <a:ln w="9525"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A0262C6A-3DDB-45CE-B4D4-2E23CF9591AB}"/>
                    </a:ext>
                  </a:extLst>
                </p:cNvPr>
                <p:cNvSpPr/>
                <p:nvPr/>
              </p:nvSpPr>
              <p:spPr>
                <a:xfrm>
                  <a:off x="6136005" y="2625090"/>
                  <a:ext cx="600074" cy="161925"/>
                </a:xfrm>
                <a:custGeom>
                  <a:avLst/>
                  <a:gdLst>
                    <a:gd name="connsiteX0" fmla="*/ 0 w 600074"/>
                    <a:gd name="connsiteY0" fmla="*/ 0 h 161925"/>
                    <a:gd name="connsiteX1" fmla="*/ 600075 w 600074"/>
                    <a:gd name="connsiteY1" fmla="*/ 0 h 161925"/>
                    <a:gd name="connsiteX2" fmla="*/ 600075 w 600074"/>
                    <a:gd name="connsiteY2" fmla="*/ 161925 h 161925"/>
                    <a:gd name="connsiteX3" fmla="*/ 0 w 600074"/>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600074" h="161925">
                      <a:moveTo>
                        <a:pt x="0" y="0"/>
                      </a:moveTo>
                      <a:lnTo>
                        <a:pt x="600075" y="0"/>
                      </a:lnTo>
                      <a:lnTo>
                        <a:pt x="600075" y="161925"/>
                      </a:lnTo>
                      <a:lnTo>
                        <a:pt x="0" y="161925"/>
                      </a:lnTo>
                      <a:close/>
                    </a:path>
                  </a:pathLst>
                </a:custGeom>
                <a:grpFill/>
                <a:ln w="9525"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4F6E5BAC-7884-4132-BF19-4CC654E1F6B1}"/>
                    </a:ext>
                  </a:extLst>
                </p:cNvPr>
                <p:cNvSpPr/>
                <p:nvPr/>
              </p:nvSpPr>
              <p:spPr>
                <a:xfrm>
                  <a:off x="6557962" y="2964180"/>
                  <a:ext cx="178117" cy="161925"/>
                </a:xfrm>
                <a:custGeom>
                  <a:avLst/>
                  <a:gdLst>
                    <a:gd name="connsiteX0" fmla="*/ 0 w 178117"/>
                    <a:gd name="connsiteY0" fmla="*/ 0 h 161925"/>
                    <a:gd name="connsiteX1" fmla="*/ 178117 w 178117"/>
                    <a:gd name="connsiteY1" fmla="*/ 0 h 161925"/>
                    <a:gd name="connsiteX2" fmla="*/ 178117 w 178117"/>
                    <a:gd name="connsiteY2" fmla="*/ 161925 h 161925"/>
                    <a:gd name="connsiteX3" fmla="*/ 0 w 178117"/>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178117" h="161925">
                      <a:moveTo>
                        <a:pt x="0" y="0"/>
                      </a:moveTo>
                      <a:lnTo>
                        <a:pt x="178117" y="0"/>
                      </a:lnTo>
                      <a:lnTo>
                        <a:pt x="178117" y="161925"/>
                      </a:lnTo>
                      <a:lnTo>
                        <a:pt x="0" y="161925"/>
                      </a:lnTo>
                      <a:close/>
                    </a:path>
                  </a:pathLst>
                </a:custGeom>
                <a:grpFill/>
                <a:ln w="9525"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9983F501-5AB1-4F99-9E69-8FEF6A654610}"/>
                    </a:ext>
                  </a:extLst>
                </p:cNvPr>
                <p:cNvSpPr/>
                <p:nvPr/>
              </p:nvSpPr>
              <p:spPr>
                <a:xfrm>
                  <a:off x="6557962" y="3304222"/>
                  <a:ext cx="178117" cy="161925"/>
                </a:xfrm>
                <a:custGeom>
                  <a:avLst/>
                  <a:gdLst>
                    <a:gd name="connsiteX0" fmla="*/ 0 w 178117"/>
                    <a:gd name="connsiteY0" fmla="*/ 0 h 161925"/>
                    <a:gd name="connsiteX1" fmla="*/ 178117 w 178117"/>
                    <a:gd name="connsiteY1" fmla="*/ 0 h 161925"/>
                    <a:gd name="connsiteX2" fmla="*/ 178117 w 178117"/>
                    <a:gd name="connsiteY2" fmla="*/ 161925 h 161925"/>
                    <a:gd name="connsiteX3" fmla="*/ 0 w 178117"/>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178117" h="161925">
                      <a:moveTo>
                        <a:pt x="0" y="0"/>
                      </a:moveTo>
                      <a:lnTo>
                        <a:pt x="178117" y="0"/>
                      </a:lnTo>
                      <a:lnTo>
                        <a:pt x="178117" y="161925"/>
                      </a:lnTo>
                      <a:lnTo>
                        <a:pt x="0" y="161925"/>
                      </a:lnTo>
                      <a:close/>
                    </a:path>
                  </a:pathLst>
                </a:custGeom>
                <a:grpFill/>
                <a:ln w="9525" cap="flat">
                  <a:noFill/>
                  <a:prstDash val="solid"/>
                  <a:miter/>
                </a:ln>
              </p:spPr>
              <p:txBody>
                <a:bodyPr rtlCol="0" anchor="ctr"/>
                <a:lstStyle/>
                <a:p>
                  <a:endParaRPr lang="en-GB"/>
                </a:p>
              </p:txBody>
            </p:sp>
          </p:grpSp>
          <p:grpSp>
            <p:nvGrpSpPr>
              <p:cNvPr id="50" name="Graphic 160">
                <a:extLst>
                  <a:ext uri="{FF2B5EF4-FFF2-40B4-BE49-F238E27FC236}">
                    <a16:creationId xmlns:a16="http://schemas.microsoft.com/office/drawing/2014/main" id="{0FDE6367-461F-4B70-9652-1043E04FFE74}"/>
                  </a:ext>
                </a:extLst>
              </p:cNvPr>
              <p:cNvGrpSpPr/>
              <p:nvPr/>
            </p:nvGrpSpPr>
            <p:grpSpPr>
              <a:xfrm>
                <a:off x="10020217" y="4974128"/>
                <a:ext cx="460235" cy="629861"/>
                <a:chOff x="10020217" y="4958114"/>
                <a:chExt cx="460235" cy="629861"/>
              </a:xfrm>
              <a:noFill/>
            </p:grpSpPr>
            <p:sp>
              <p:nvSpPr>
                <p:cNvPr id="51" name="Freeform: Shape 50">
                  <a:extLst>
                    <a:ext uri="{FF2B5EF4-FFF2-40B4-BE49-F238E27FC236}">
                      <a16:creationId xmlns:a16="http://schemas.microsoft.com/office/drawing/2014/main" id="{C25E48AA-04C8-4100-B486-DFA1FA8E0A09}"/>
                    </a:ext>
                  </a:extLst>
                </p:cNvPr>
                <p:cNvSpPr/>
                <p:nvPr/>
              </p:nvSpPr>
              <p:spPr>
                <a:xfrm>
                  <a:off x="10216908" y="5261944"/>
                  <a:ext cx="72714" cy="324783"/>
                </a:xfrm>
                <a:custGeom>
                  <a:avLst/>
                  <a:gdLst>
                    <a:gd name="connsiteX0" fmla="*/ 55627 w 72714"/>
                    <a:gd name="connsiteY0" fmla="*/ 0 h 324783"/>
                    <a:gd name="connsiteX1" fmla="*/ 72715 w 72714"/>
                    <a:gd name="connsiteY1" fmla="*/ 324784 h 324783"/>
                    <a:gd name="connsiteX2" fmla="*/ 0 w 72714"/>
                    <a:gd name="connsiteY2" fmla="*/ 324784 h 324783"/>
                    <a:gd name="connsiteX3" fmla="*/ 16963 w 72714"/>
                    <a:gd name="connsiteY3" fmla="*/ 0 h 324783"/>
                  </a:gdLst>
                  <a:ahLst/>
                  <a:cxnLst>
                    <a:cxn ang="0">
                      <a:pos x="connsiteX0" y="connsiteY0"/>
                    </a:cxn>
                    <a:cxn ang="0">
                      <a:pos x="connsiteX1" y="connsiteY1"/>
                    </a:cxn>
                    <a:cxn ang="0">
                      <a:pos x="connsiteX2" y="connsiteY2"/>
                    </a:cxn>
                    <a:cxn ang="0">
                      <a:pos x="connsiteX3" y="connsiteY3"/>
                    </a:cxn>
                  </a:cxnLst>
                  <a:rect l="l" t="t" r="r" b="b"/>
                  <a:pathLst>
                    <a:path w="72714" h="324783">
                      <a:moveTo>
                        <a:pt x="55627" y="0"/>
                      </a:moveTo>
                      <a:lnTo>
                        <a:pt x="72715" y="324784"/>
                      </a:lnTo>
                      <a:lnTo>
                        <a:pt x="0" y="324784"/>
                      </a:lnTo>
                      <a:lnTo>
                        <a:pt x="16963" y="0"/>
                      </a:lnTo>
                    </a:path>
                  </a:pathLst>
                </a:custGeom>
                <a:noFill/>
                <a:ln w="28575" cap="flat">
                  <a:solidFill>
                    <a:schemeClr val="bg1">
                      <a:lumMod val="95000"/>
                    </a:schemeClr>
                  </a:solidFill>
                  <a:prstDash val="solid"/>
                  <a:miter/>
                </a:ln>
              </p:spPr>
              <p:txBody>
                <a:bodyPr rtlCol="0" anchor="ctr"/>
                <a:lstStyle/>
                <a:p>
                  <a:endParaRPr lang="en-GB"/>
                </a:p>
              </p:txBody>
            </p:sp>
            <p:grpSp>
              <p:nvGrpSpPr>
                <p:cNvPr id="52" name="Graphic 160">
                  <a:extLst>
                    <a:ext uri="{FF2B5EF4-FFF2-40B4-BE49-F238E27FC236}">
                      <a16:creationId xmlns:a16="http://schemas.microsoft.com/office/drawing/2014/main" id="{CF38BAE8-A167-4431-A1DA-62618BD79E8B}"/>
                    </a:ext>
                  </a:extLst>
                </p:cNvPr>
                <p:cNvGrpSpPr/>
                <p:nvPr/>
              </p:nvGrpSpPr>
              <p:grpSpPr>
                <a:xfrm>
                  <a:off x="10037304" y="4958114"/>
                  <a:ext cx="431922" cy="400117"/>
                  <a:chOff x="10037304" y="4958114"/>
                  <a:chExt cx="431922" cy="400117"/>
                </a:xfrm>
                <a:noFill/>
              </p:grpSpPr>
              <p:sp>
                <p:nvSpPr>
                  <p:cNvPr id="57" name="Freeform: Shape 56">
                    <a:extLst>
                      <a:ext uri="{FF2B5EF4-FFF2-40B4-BE49-F238E27FC236}">
                        <a16:creationId xmlns:a16="http://schemas.microsoft.com/office/drawing/2014/main" id="{6198555C-19F8-47BD-8D76-3CFB4A08CA24}"/>
                      </a:ext>
                    </a:extLst>
                  </p:cNvPr>
                  <p:cNvSpPr/>
                  <p:nvPr/>
                </p:nvSpPr>
                <p:spPr>
                  <a:xfrm>
                    <a:off x="10037304" y="5191973"/>
                    <a:ext cx="215899" cy="166258"/>
                  </a:xfrm>
                  <a:custGeom>
                    <a:avLst/>
                    <a:gdLst>
                      <a:gd name="connsiteX0" fmla="*/ 215899 w 215899"/>
                      <a:gd name="connsiteY0" fmla="*/ 59494 h 166258"/>
                      <a:gd name="connsiteX1" fmla="*/ 20330 w 215899"/>
                      <a:gd name="connsiteY1" fmla="*/ 166258 h 166258"/>
                      <a:gd name="connsiteX2" fmla="*/ 0 w 215899"/>
                      <a:gd name="connsiteY2" fmla="*/ 136075 h 166258"/>
                      <a:gd name="connsiteX3" fmla="*/ 169626 w 215899"/>
                      <a:gd name="connsiteY3" fmla="*/ 0 h 166258"/>
                    </a:gdLst>
                    <a:ahLst/>
                    <a:cxnLst>
                      <a:cxn ang="0">
                        <a:pos x="connsiteX0" y="connsiteY0"/>
                      </a:cxn>
                      <a:cxn ang="0">
                        <a:pos x="connsiteX1" y="connsiteY1"/>
                      </a:cxn>
                      <a:cxn ang="0">
                        <a:pos x="connsiteX2" y="connsiteY2"/>
                      </a:cxn>
                      <a:cxn ang="0">
                        <a:pos x="connsiteX3" y="connsiteY3"/>
                      </a:cxn>
                    </a:cxnLst>
                    <a:rect l="l" t="t" r="r" b="b"/>
                    <a:pathLst>
                      <a:path w="215899" h="166258">
                        <a:moveTo>
                          <a:pt x="215899" y="59494"/>
                        </a:moveTo>
                        <a:lnTo>
                          <a:pt x="20330" y="166258"/>
                        </a:lnTo>
                        <a:lnTo>
                          <a:pt x="0" y="136075"/>
                        </a:lnTo>
                        <a:lnTo>
                          <a:pt x="169626" y="0"/>
                        </a:lnTo>
                      </a:path>
                    </a:pathLst>
                  </a:custGeom>
                  <a:noFill/>
                  <a:ln w="28575" cap="flat">
                    <a:solidFill>
                      <a:schemeClr val="bg1"/>
                    </a:solidFill>
                    <a:prstDash val="solid"/>
                    <a:miter/>
                  </a:ln>
                </p:spPr>
                <p:txBody>
                  <a:bodyPr rtlCol="0" anchor="ctr"/>
                  <a:lstStyle/>
                  <a:p>
                    <a:endParaRPr lang="en-GB"/>
                  </a:p>
                </p:txBody>
              </p:sp>
              <p:sp>
                <p:nvSpPr>
                  <p:cNvPr id="58" name="Freeform: Shape 57">
                    <a:extLst>
                      <a:ext uri="{FF2B5EF4-FFF2-40B4-BE49-F238E27FC236}">
                        <a16:creationId xmlns:a16="http://schemas.microsoft.com/office/drawing/2014/main" id="{95DEF300-DCEF-42D9-BBBA-C0F9793F7EAC}"/>
                      </a:ext>
                    </a:extLst>
                  </p:cNvPr>
                  <p:cNvSpPr/>
                  <p:nvPr/>
                </p:nvSpPr>
                <p:spPr>
                  <a:xfrm>
                    <a:off x="10205433" y="4958114"/>
                    <a:ext cx="94167" cy="241093"/>
                  </a:xfrm>
                  <a:custGeom>
                    <a:avLst/>
                    <a:gdLst>
                      <a:gd name="connsiteX0" fmla="*/ 94167 w 94167"/>
                      <a:gd name="connsiteY0" fmla="*/ 233859 h 241093"/>
                      <a:gd name="connsiteX1" fmla="*/ 65980 w 94167"/>
                      <a:gd name="connsiteY1" fmla="*/ 0 h 241093"/>
                      <a:gd name="connsiteX2" fmla="*/ 29560 w 94167"/>
                      <a:gd name="connsiteY2" fmla="*/ 0 h 241093"/>
                      <a:gd name="connsiteX3" fmla="*/ 0 w 94167"/>
                      <a:gd name="connsiteY3" fmla="*/ 241093 h 241093"/>
                    </a:gdLst>
                    <a:ahLst/>
                    <a:cxnLst>
                      <a:cxn ang="0">
                        <a:pos x="connsiteX0" y="connsiteY0"/>
                      </a:cxn>
                      <a:cxn ang="0">
                        <a:pos x="connsiteX1" y="connsiteY1"/>
                      </a:cxn>
                      <a:cxn ang="0">
                        <a:pos x="connsiteX2" y="connsiteY2"/>
                      </a:cxn>
                      <a:cxn ang="0">
                        <a:pos x="connsiteX3" y="connsiteY3"/>
                      </a:cxn>
                    </a:cxnLst>
                    <a:rect l="l" t="t" r="r" b="b"/>
                    <a:pathLst>
                      <a:path w="94167" h="241093">
                        <a:moveTo>
                          <a:pt x="94167" y="233859"/>
                        </a:moveTo>
                        <a:lnTo>
                          <a:pt x="65980" y="0"/>
                        </a:lnTo>
                        <a:lnTo>
                          <a:pt x="29560" y="0"/>
                        </a:lnTo>
                        <a:lnTo>
                          <a:pt x="0" y="241093"/>
                        </a:lnTo>
                      </a:path>
                    </a:pathLst>
                  </a:custGeom>
                  <a:noFill/>
                  <a:ln w="28575" cap="flat">
                    <a:solidFill>
                      <a:schemeClr val="bg1"/>
                    </a:solidFill>
                    <a:prstDash val="solid"/>
                    <a:miter/>
                  </a:ln>
                </p:spPr>
                <p:txBody>
                  <a:bodyPr rtlCol="0" anchor="ctr"/>
                  <a:lstStyle/>
                  <a:p>
                    <a:endParaRPr lang="en-GB"/>
                  </a:p>
                </p:txBody>
              </p:sp>
              <p:sp>
                <p:nvSpPr>
                  <p:cNvPr id="59" name="Freeform: Shape 58">
                    <a:extLst>
                      <a:ext uri="{FF2B5EF4-FFF2-40B4-BE49-F238E27FC236}">
                        <a16:creationId xmlns:a16="http://schemas.microsoft.com/office/drawing/2014/main" id="{D24399E5-1E9A-42E1-9F6D-3E8738B1D114}"/>
                      </a:ext>
                    </a:extLst>
                  </p:cNvPr>
                  <p:cNvSpPr/>
                  <p:nvPr/>
                </p:nvSpPr>
                <p:spPr>
                  <a:xfrm>
                    <a:off x="10253203" y="5191973"/>
                    <a:ext cx="216023" cy="166258"/>
                  </a:xfrm>
                  <a:custGeom>
                    <a:avLst/>
                    <a:gdLst>
                      <a:gd name="connsiteX0" fmla="*/ 0 w 216023"/>
                      <a:gd name="connsiteY0" fmla="*/ 59494 h 166258"/>
                      <a:gd name="connsiteX1" fmla="*/ 195694 w 216023"/>
                      <a:gd name="connsiteY1" fmla="*/ 166258 h 166258"/>
                      <a:gd name="connsiteX2" fmla="*/ 216024 w 216023"/>
                      <a:gd name="connsiteY2" fmla="*/ 136075 h 166258"/>
                      <a:gd name="connsiteX3" fmla="*/ 46398 w 216023"/>
                      <a:gd name="connsiteY3" fmla="*/ 0 h 166258"/>
                    </a:gdLst>
                    <a:ahLst/>
                    <a:cxnLst>
                      <a:cxn ang="0">
                        <a:pos x="connsiteX0" y="connsiteY0"/>
                      </a:cxn>
                      <a:cxn ang="0">
                        <a:pos x="connsiteX1" y="connsiteY1"/>
                      </a:cxn>
                      <a:cxn ang="0">
                        <a:pos x="connsiteX2" y="connsiteY2"/>
                      </a:cxn>
                      <a:cxn ang="0">
                        <a:pos x="connsiteX3" y="connsiteY3"/>
                      </a:cxn>
                    </a:cxnLst>
                    <a:rect l="l" t="t" r="r" b="b"/>
                    <a:pathLst>
                      <a:path w="216023" h="166258">
                        <a:moveTo>
                          <a:pt x="0" y="59494"/>
                        </a:moveTo>
                        <a:lnTo>
                          <a:pt x="195694" y="166258"/>
                        </a:lnTo>
                        <a:lnTo>
                          <a:pt x="216024" y="136075"/>
                        </a:lnTo>
                        <a:lnTo>
                          <a:pt x="46398" y="0"/>
                        </a:lnTo>
                      </a:path>
                    </a:pathLst>
                  </a:custGeom>
                  <a:noFill/>
                  <a:ln w="28575" cap="flat">
                    <a:solidFill>
                      <a:schemeClr val="bg1"/>
                    </a:solidFill>
                    <a:prstDash val="solid"/>
                    <a:miter/>
                  </a:ln>
                </p:spPr>
                <p:txBody>
                  <a:bodyPr rtlCol="0" anchor="ctr"/>
                  <a:lstStyle/>
                  <a:p>
                    <a:endParaRPr lang="en-GB"/>
                  </a:p>
                </p:txBody>
              </p:sp>
            </p:grpSp>
            <p:sp>
              <p:nvSpPr>
                <p:cNvPr id="53" name="Freeform: Shape 52">
                  <a:extLst>
                    <a:ext uri="{FF2B5EF4-FFF2-40B4-BE49-F238E27FC236}">
                      <a16:creationId xmlns:a16="http://schemas.microsoft.com/office/drawing/2014/main" id="{F63A5541-203E-46DB-8992-5110B6E702A2}"/>
                    </a:ext>
                  </a:extLst>
                </p:cNvPr>
                <p:cNvSpPr/>
                <p:nvPr/>
              </p:nvSpPr>
              <p:spPr>
                <a:xfrm>
                  <a:off x="10205433" y="5155928"/>
                  <a:ext cx="95539" cy="95539"/>
                </a:xfrm>
                <a:custGeom>
                  <a:avLst/>
                  <a:gdLst>
                    <a:gd name="connsiteX0" fmla="*/ 47770 w 95539"/>
                    <a:gd name="connsiteY0" fmla="*/ 0 h 95539"/>
                    <a:gd name="connsiteX1" fmla="*/ 47770 w 95539"/>
                    <a:gd name="connsiteY1" fmla="*/ 0 h 95539"/>
                    <a:gd name="connsiteX2" fmla="*/ 0 w 95539"/>
                    <a:gd name="connsiteY2" fmla="*/ 47770 h 95539"/>
                    <a:gd name="connsiteX3" fmla="*/ 0 w 95539"/>
                    <a:gd name="connsiteY3" fmla="*/ 47770 h 95539"/>
                    <a:gd name="connsiteX4" fmla="*/ 47770 w 95539"/>
                    <a:gd name="connsiteY4" fmla="*/ 95539 h 95539"/>
                    <a:gd name="connsiteX5" fmla="*/ 47770 w 95539"/>
                    <a:gd name="connsiteY5" fmla="*/ 95539 h 95539"/>
                    <a:gd name="connsiteX6" fmla="*/ 95539 w 95539"/>
                    <a:gd name="connsiteY6" fmla="*/ 47770 h 95539"/>
                    <a:gd name="connsiteX7" fmla="*/ 95539 w 95539"/>
                    <a:gd name="connsiteY7" fmla="*/ 47770 h 95539"/>
                    <a:gd name="connsiteX8" fmla="*/ 47770 w 95539"/>
                    <a:gd name="connsiteY8" fmla="*/ 0 h 95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539" h="95539">
                      <a:moveTo>
                        <a:pt x="47770" y="0"/>
                      </a:moveTo>
                      <a:lnTo>
                        <a:pt x="47770" y="0"/>
                      </a:lnTo>
                      <a:cubicBezTo>
                        <a:pt x="21453" y="0"/>
                        <a:pt x="0" y="21328"/>
                        <a:pt x="0" y="47770"/>
                      </a:cubicBezTo>
                      <a:lnTo>
                        <a:pt x="0" y="47770"/>
                      </a:lnTo>
                      <a:cubicBezTo>
                        <a:pt x="0" y="74087"/>
                        <a:pt x="21328" y="95539"/>
                        <a:pt x="47770" y="95539"/>
                      </a:cubicBezTo>
                      <a:lnTo>
                        <a:pt x="47770" y="95539"/>
                      </a:lnTo>
                      <a:cubicBezTo>
                        <a:pt x="74087" y="95539"/>
                        <a:pt x="95539" y="74211"/>
                        <a:pt x="95539" y="47770"/>
                      </a:cubicBezTo>
                      <a:lnTo>
                        <a:pt x="95539" y="47770"/>
                      </a:lnTo>
                      <a:cubicBezTo>
                        <a:pt x="95539" y="21328"/>
                        <a:pt x="74211" y="0"/>
                        <a:pt x="47770" y="0"/>
                      </a:cubicBezTo>
                      <a:close/>
                    </a:path>
                  </a:pathLst>
                </a:custGeom>
                <a:noFill/>
                <a:ln w="28575" cap="flat">
                  <a:solidFill>
                    <a:schemeClr val="bg1">
                      <a:lumMod val="95000"/>
                    </a:schemeClr>
                  </a:solidFill>
                  <a:prstDash val="solid"/>
                  <a:miter/>
                </a:ln>
              </p:spPr>
              <p:txBody>
                <a:bodyPr rtlCol="0" anchor="ctr"/>
                <a:lstStyle/>
                <a:p>
                  <a:endParaRPr lang="en-GB"/>
                </a:p>
              </p:txBody>
            </p:sp>
            <p:sp>
              <p:nvSpPr>
                <p:cNvPr id="54" name="Freeform: Shape 53">
                  <a:extLst>
                    <a:ext uri="{FF2B5EF4-FFF2-40B4-BE49-F238E27FC236}">
                      <a16:creationId xmlns:a16="http://schemas.microsoft.com/office/drawing/2014/main" id="{57C4B9E1-31FB-4BAB-9759-F739F5227443}"/>
                    </a:ext>
                  </a:extLst>
                </p:cNvPr>
                <p:cNvSpPr/>
                <p:nvPr/>
              </p:nvSpPr>
              <p:spPr>
                <a:xfrm>
                  <a:off x="10340385" y="5038762"/>
                  <a:ext cx="127344" cy="180102"/>
                </a:xfrm>
                <a:custGeom>
                  <a:avLst/>
                  <a:gdLst>
                    <a:gd name="connsiteX0" fmla="*/ 0 w 127344"/>
                    <a:gd name="connsiteY0" fmla="*/ 0 h 180102"/>
                    <a:gd name="connsiteX1" fmla="*/ 127344 w 127344"/>
                    <a:gd name="connsiteY1" fmla="*/ 180103 h 180102"/>
                  </a:gdLst>
                  <a:ahLst/>
                  <a:cxnLst>
                    <a:cxn ang="0">
                      <a:pos x="connsiteX0" y="connsiteY0"/>
                    </a:cxn>
                    <a:cxn ang="0">
                      <a:pos x="connsiteX1" y="connsiteY1"/>
                    </a:cxn>
                  </a:cxnLst>
                  <a:rect l="l" t="t" r="r" b="b"/>
                  <a:pathLst>
                    <a:path w="127344" h="180102">
                      <a:moveTo>
                        <a:pt x="0" y="0"/>
                      </a:moveTo>
                      <a:cubicBezTo>
                        <a:pt x="74087" y="26192"/>
                        <a:pt x="127344" y="96911"/>
                        <a:pt x="127344" y="180103"/>
                      </a:cubicBezTo>
                    </a:path>
                  </a:pathLst>
                </a:custGeom>
                <a:noFill/>
                <a:ln w="28575" cap="flat">
                  <a:solidFill>
                    <a:schemeClr val="accent5"/>
                  </a:solidFill>
                  <a:prstDash val="solid"/>
                  <a:miter/>
                </a:ln>
              </p:spPr>
              <p:txBody>
                <a:bodyPr rtlCol="0" anchor="ctr"/>
                <a:lstStyle/>
                <a:p>
                  <a:endParaRPr lang="en-GB"/>
                </a:p>
              </p:txBody>
            </p:sp>
            <p:sp>
              <p:nvSpPr>
                <p:cNvPr id="55" name="Freeform: Shape 54">
                  <a:extLst>
                    <a:ext uri="{FF2B5EF4-FFF2-40B4-BE49-F238E27FC236}">
                      <a16:creationId xmlns:a16="http://schemas.microsoft.com/office/drawing/2014/main" id="{22EBDFE4-2E7A-4A94-86FC-F04A769AF730}"/>
                    </a:ext>
                  </a:extLst>
                </p:cNvPr>
                <p:cNvSpPr/>
                <p:nvPr/>
              </p:nvSpPr>
              <p:spPr>
                <a:xfrm>
                  <a:off x="10020217" y="5586728"/>
                  <a:ext cx="460235" cy="1247"/>
                </a:xfrm>
                <a:custGeom>
                  <a:avLst/>
                  <a:gdLst>
                    <a:gd name="connsiteX0" fmla="*/ 0 w 460235"/>
                    <a:gd name="connsiteY0" fmla="*/ 0 h 1247"/>
                    <a:gd name="connsiteX1" fmla="*/ 460236 w 460235"/>
                    <a:gd name="connsiteY1" fmla="*/ 0 h 1247"/>
                  </a:gdLst>
                  <a:ahLst/>
                  <a:cxnLst>
                    <a:cxn ang="0">
                      <a:pos x="connsiteX0" y="connsiteY0"/>
                    </a:cxn>
                    <a:cxn ang="0">
                      <a:pos x="connsiteX1" y="connsiteY1"/>
                    </a:cxn>
                  </a:cxnLst>
                  <a:rect l="l" t="t" r="r" b="b"/>
                  <a:pathLst>
                    <a:path w="460235" h="1247">
                      <a:moveTo>
                        <a:pt x="0" y="0"/>
                      </a:moveTo>
                      <a:lnTo>
                        <a:pt x="460236" y="0"/>
                      </a:lnTo>
                    </a:path>
                  </a:pathLst>
                </a:custGeom>
                <a:ln w="28575" cap="flat">
                  <a:solidFill>
                    <a:schemeClr val="accent5"/>
                  </a:solidFill>
                  <a:prstDash val="solid"/>
                  <a:miter/>
                </a:ln>
              </p:spPr>
              <p:txBody>
                <a:bodyPr rtlCol="0" anchor="ctr"/>
                <a:lstStyle/>
                <a:p>
                  <a:endParaRPr lang="en-GB"/>
                </a:p>
              </p:txBody>
            </p:sp>
            <p:sp>
              <p:nvSpPr>
                <p:cNvPr id="56" name="Freeform: Shape 55">
                  <a:extLst>
                    <a:ext uri="{FF2B5EF4-FFF2-40B4-BE49-F238E27FC236}">
                      <a16:creationId xmlns:a16="http://schemas.microsoft.com/office/drawing/2014/main" id="{185FFD31-76CA-455B-A306-602933649862}"/>
                    </a:ext>
                  </a:extLst>
                </p:cNvPr>
                <p:cNvSpPr/>
                <p:nvPr/>
              </p:nvSpPr>
              <p:spPr>
                <a:xfrm flipH="1">
                  <a:off x="10037304" y="5038762"/>
                  <a:ext cx="127344" cy="180102"/>
                </a:xfrm>
                <a:custGeom>
                  <a:avLst/>
                  <a:gdLst>
                    <a:gd name="connsiteX0" fmla="*/ 0 w 127344"/>
                    <a:gd name="connsiteY0" fmla="*/ 0 h 180102"/>
                    <a:gd name="connsiteX1" fmla="*/ 127344 w 127344"/>
                    <a:gd name="connsiteY1" fmla="*/ 180103 h 180102"/>
                  </a:gdLst>
                  <a:ahLst/>
                  <a:cxnLst>
                    <a:cxn ang="0">
                      <a:pos x="connsiteX0" y="connsiteY0"/>
                    </a:cxn>
                    <a:cxn ang="0">
                      <a:pos x="connsiteX1" y="connsiteY1"/>
                    </a:cxn>
                  </a:cxnLst>
                  <a:rect l="l" t="t" r="r" b="b"/>
                  <a:pathLst>
                    <a:path w="127344" h="180102">
                      <a:moveTo>
                        <a:pt x="0" y="0"/>
                      </a:moveTo>
                      <a:cubicBezTo>
                        <a:pt x="74087" y="26192"/>
                        <a:pt x="127344" y="96911"/>
                        <a:pt x="127344" y="180103"/>
                      </a:cubicBezTo>
                    </a:path>
                  </a:pathLst>
                </a:custGeom>
                <a:noFill/>
                <a:ln w="28575" cap="flat">
                  <a:solidFill>
                    <a:schemeClr val="accent5"/>
                  </a:solidFill>
                  <a:prstDash val="solid"/>
                  <a:miter/>
                </a:ln>
              </p:spPr>
              <p:txBody>
                <a:bodyPr rtlCol="0" anchor="ctr"/>
                <a:lstStyle/>
                <a:p>
                  <a:endParaRPr lang="en-GB"/>
                </a:p>
              </p:txBody>
            </p:sp>
          </p:grpSp>
          <p:grpSp>
            <p:nvGrpSpPr>
              <p:cNvPr id="60" name="Graphic 175">
                <a:extLst>
                  <a:ext uri="{FF2B5EF4-FFF2-40B4-BE49-F238E27FC236}">
                    <a16:creationId xmlns:a16="http://schemas.microsoft.com/office/drawing/2014/main" id="{8A030629-5ECC-407D-8BBC-425D8065AD1F}"/>
                  </a:ext>
                </a:extLst>
              </p:cNvPr>
              <p:cNvGrpSpPr/>
              <p:nvPr/>
            </p:nvGrpSpPr>
            <p:grpSpPr>
              <a:xfrm>
                <a:off x="8204259" y="5026279"/>
                <a:ext cx="533397" cy="523198"/>
                <a:chOff x="5772150" y="3109912"/>
                <a:chExt cx="647700" cy="635316"/>
              </a:xfrm>
              <a:solidFill>
                <a:schemeClr val="bg1">
                  <a:lumMod val="95000"/>
                </a:schemeClr>
              </a:solidFill>
            </p:grpSpPr>
            <p:sp>
              <p:nvSpPr>
                <p:cNvPr id="61" name="Freeform: Shape 60">
                  <a:extLst>
                    <a:ext uri="{FF2B5EF4-FFF2-40B4-BE49-F238E27FC236}">
                      <a16:creationId xmlns:a16="http://schemas.microsoft.com/office/drawing/2014/main" id="{AC199212-344A-418F-9D93-F93C4AC95B85}"/>
                    </a:ext>
                  </a:extLst>
                </p:cNvPr>
                <p:cNvSpPr/>
                <p:nvPr/>
              </p:nvSpPr>
              <p:spPr>
                <a:xfrm>
                  <a:off x="5772150" y="3109912"/>
                  <a:ext cx="647700" cy="226694"/>
                </a:xfrm>
                <a:custGeom>
                  <a:avLst/>
                  <a:gdLst>
                    <a:gd name="connsiteX0" fmla="*/ 609600 w 647700"/>
                    <a:gd name="connsiteY0" fmla="*/ 0 h 226694"/>
                    <a:gd name="connsiteX1" fmla="*/ 609600 w 647700"/>
                    <a:gd name="connsiteY1" fmla="*/ 0 h 226694"/>
                    <a:gd name="connsiteX2" fmla="*/ 602933 w 647700"/>
                    <a:gd name="connsiteY2" fmla="*/ 0 h 226694"/>
                    <a:gd name="connsiteX3" fmla="*/ 38100 w 647700"/>
                    <a:gd name="connsiteY3" fmla="*/ 0 h 226694"/>
                    <a:gd name="connsiteX4" fmla="*/ 24765 w 647700"/>
                    <a:gd name="connsiteY4" fmla="*/ 0 h 226694"/>
                    <a:gd name="connsiteX5" fmla="*/ 0 w 647700"/>
                    <a:gd name="connsiteY5" fmla="*/ 0 h 226694"/>
                    <a:gd name="connsiteX6" fmla="*/ 0 w 647700"/>
                    <a:gd name="connsiteY6" fmla="*/ 24765 h 226694"/>
                    <a:gd name="connsiteX7" fmla="*/ 0 w 647700"/>
                    <a:gd name="connsiteY7" fmla="*/ 47625 h 226694"/>
                    <a:gd name="connsiteX8" fmla="*/ 0 w 647700"/>
                    <a:gd name="connsiteY8" fmla="*/ 149543 h 226694"/>
                    <a:gd name="connsiteX9" fmla="*/ 0 w 647700"/>
                    <a:gd name="connsiteY9" fmla="*/ 151448 h 226694"/>
                    <a:gd name="connsiteX10" fmla="*/ 80010 w 647700"/>
                    <a:gd name="connsiteY10" fmla="*/ 226695 h 226694"/>
                    <a:gd name="connsiteX11" fmla="*/ 140970 w 647700"/>
                    <a:gd name="connsiteY11" fmla="*/ 198120 h 226694"/>
                    <a:gd name="connsiteX12" fmla="*/ 201930 w 647700"/>
                    <a:gd name="connsiteY12" fmla="*/ 226695 h 226694"/>
                    <a:gd name="connsiteX13" fmla="*/ 262890 w 647700"/>
                    <a:gd name="connsiteY13" fmla="*/ 198120 h 226694"/>
                    <a:gd name="connsiteX14" fmla="*/ 323850 w 647700"/>
                    <a:gd name="connsiteY14" fmla="*/ 226695 h 226694"/>
                    <a:gd name="connsiteX15" fmla="*/ 384810 w 647700"/>
                    <a:gd name="connsiteY15" fmla="*/ 198120 h 226694"/>
                    <a:gd name="connsiteX16" fmla="*/ 445770 w 647700"/>
                    <a:gd name="connsiteY16" fmla="*/ 226695 h 226694"/>
                    <a:gd name="connsiteX17" fmla="*/ 506730 w 647700"/>
                    <a:gd name="connsiteY17" fmla="*/ 198120 h 226694"/>
                    <a:gd name="connsiteX18" fmla="*/ 567690 w 647700"/>
                    <a:gd name="connsiteY18" fmla="*/ 226695 h 226694"/>
                    <a:gd name="connsiteX19" fmla="*/ 647700 w 647700"/>
                    <a:gd name="connsiteY19" fmla="*/ 146685 h 226694"/>
                    <a:gd name="connsiteX20" fmla="*/ 647700 w 647700"/>
                    <a:gd name="connsiteY20" fmla="*/ 46673 h 226694"/>
                    <a:gd name="connsiteX21" fmla="*/ 647700 w 647700"/>
                    <a:gd name="connsiteY21" fmla="*/ 44768 h 226694"/>
                    <a:gd name="connsiteX22" fmla="*/ 647700 w 647700"/>
                    <a:gd name="connsiteY22" fmla="*/ 0 h 226694"/>
                    <a:gd name="connsiteX23" fmla="*/ 609600 w 647700"/>
                    <a:gd name="connsiteY23" fmla="*/ 0 h 226694"/>
                    <a:gd name="connsiteX24" fmla="*/ 609600 w 647700"/>
                    <a:gd name="connsiteY24" fmla="*/ 144780 h 226694"/>
                    <a:gd name="connsiteX25" fmla="*/ 532448 w 647700"/>
                    <a:gd name="connsiteY25" fmla="*/ 172403 h 226694"/>
                    <a:gd name="connsiteX26" fmla="*/ 525780 w 647700"/>
                    <a:gd name="connsiteY26" fmla="*/ 155258 h 226694"/>
                    <a:gd name="connsiteX27" fmla="*/ 525780 w 647700"/>
                    <a:gd name="connsiteY27" fmla="*/ 106680 h 226694"/>
                    <a:gd name="connsiteX28" fmla="*/ 525780 w 647700"/>
                    <a:gd name="connsiteY28" fmla="*/ 82868 h 226694"/>
                    <a:gd name="connsiteX29" fmla="*/ 525780 w 647700"/>
                    <a:gd name="connsiteY29" fmla="*/ 72390 h 226694"/>
                    <a:gd name="connsiteX30" fmla="*/ 487680 w 647700"/>
                    <a:gd name="connsiteY30" fmla="*/ 72390 h 226694"/>
                    <a:gd name="connsiteX31" fmla="*/ 487680 w 647700"/>
                    <a:gd name="connsiteY31" fmla="*/ 90488 h 226694"/>
                    <a:gd name="connsiteX32" fmla="*/ 487680 w 647700"/>
                    <a:gd name="connsiteY32" fmla="*/ 92393 h 226694"/>
                    <a:gd name="connsiteX33" fmla="*/ 487680 w 647700"/>
                    <a:gd name="connsiteY33" fmla="*/ 156210 h 226694"/>
                    <a:gd name="connsiteX34" fmla="*/ 481013 w 647700"/>
                    <a:gd name="connsiteY34" fmla="*/ 172403 h 226694"/>
                    <a:gd name="connsiteX35" fmla="*/ 403860 w 647700"/>
                    <a:gd name="connsiteY35" fmla="*/ 146685 h 226694"/>
                    <a:gd name="connsiteX36" fmla="*/ 403860 w 647700"/>
                    <a:gd name="connsiteY36" fmla="*/ 82868 h 226694"/>
                    <a:gd name="connsiteX37" fmla="*/ 403860 w 647700"/>
                    <a:gd name="connsiteY37" fmla="*/ 82868 h 226694"/>
                    <a:gd name="connsiteX38" fmla="*/ 403860 w 647700"/>
                    <a:gd name="connsiteY38" fmla="*/ 72390 h 226694"/>
                    <a:gd name="connsiteX39" fmla="*/ 365760 w 647700"/>
                    <a:gd name="connsiteY39" fmla="*/ 72390 h 226694"/>
                    <a:gd name="connsiteX40" fmla="*/ 365760 w 647700"/>
                    <a:gd name="connsiteY40" fmla="*/ 90488 h 226694"/>
                    <a:gd name="connsiteX41" fmla="*/ 365760 w 647700"/>
                    <a:gd name="connsiteY41" fmla="*/ 92393 h 226694"/>
                    <a:gd name="connsiteX42" fmla="*/ 365760 w 647700"/>
                    <a:gd name="connsiteY42" fmla="*/ 156210 h 226694"/>
                    <a:gd name="connsiteX43" fmla="*/ 359093 w 647700"/>
                    <a:gd name="connsiteY43" fmla="*/ 172403 h 226694"/>
                    <a:gd name="connsiteX44" fmla="*/ 281940 w 647700"/>
                    <a:gd name="connsiteY44" fmla="*/ 146685 h 226694"/>
                    <a:gd name="connsiteX45" fmla="*/ 281940 w 647700"/>
                    <a:gd name="connsiteY45" fmla="*/ 82868 h 226694"/>
                    <a:gd name="connsiteX46" fmla="*/ 281940 w 647700"/>
                    <a:gd name="connsiteY46" fmla="*/ 82868 h 226694"/>
                    <a:gd name="connsiteX47" fmla="*/ 281940 w 647700"/>
                    <a:gd name="connsiteY47" fmla="*/ 72390 h 226694"/>
                    <a:gd name="connsiteX48" fmla="*/ 243840 w 647700"/>
                    <a:gd name="connsiteY48" fmla="*/ 72390 h 226694"/>
                    <a:gd name="connsiteX49" fmla="*/ 243840 w 647700"/>
                    <a:gd name="connsiteY49" fmla="*/ 90488 h 226694"/>
                    <a:gd name="connsiteX50" fmla="*/ 243840 w 647700"/>
                    <a:gd name="connsiteY50" fmla="*/ 91440 h 226694"/>
                    <a:gd name="connsiteX51" fmla="*/ 243840 w 647700"/>
                    <a:gd name="connsiteY51" fmla="*/ 155258 h 226694"/>
                    <a:gd name="connsiteX52" fmla="*/ 237173 w 647700"/>
                    <a:gd name="connsiteY52" fmla="*/ 171450 h 226694"/>
                    <a:gd name="connsiteX53" fmla="*/ 160020 w 647700"/>
                    <a:gd name="connsiteY53" fmla="*/ 145733 h 226694"/>
                    <a:gd name="connsiteX54" fmla="*/ 160020 w 647700"/>
                    <a:gd name="connsiteY54" fmla="*/ 82868 h 226694"/>
                    <a:gd name="connsiteX55" fmla="*/ 160020 w 647700"/>
                    <a:gd name="connsiteY55" fmla="*/ 82868 h 226694"/>
                    <a:gd name="connsiteX56" fmla="*/ 160020 w 647700"/>
                    <a:gd name="connsiteY56" fmla="*/ 72390 h 226694"/>
                    <a:gd name="connsiteX57" fmla="*/ 121920 w 647700"/>
                    <a:gd name="connsiteY57" fmla="*/ 72390 h 226694"/>
                    <a:gd name="connsiteX58" fmla="*/ 121920 w 647700"/>
                    <a:gd name="connsiteY58" fmla="*/ 90488 h 226694"/>
                    <a:gd name="connsiteX59" fmla="*/ 121920 w 647700"/>
                    <a:gd name="connsiteY59" fmla="*/ 91440 h 226694"/>
                    <a:gd name="connsiteX60" fmla="*/ 121920 w 647700"/>
                    <a:gd name="connsiteY60" fmla="*/ 155258 h 226694"/>
                    <a:gd name="connsiteX61" fmla="*/ 115253 w 647700"/>
                    <a:gd name="connsiteY61" fmla="*/ 171450 h 226694"/>
                    <a:gd name="connsiteX62" fmla="*/ 38100 w 647700"/>
                    <a:gd name="connsiteY62" fmla="*/ 145733 h 226694"/>
                    <a:gd name="connsiteX63" fmla="*/ 38100 w 647700"/>
                    <a:gd name="connsiteY63" fmla="*/ 38100 h 226694"/>
                    <a:gd name="connsiteX64" fmla="*/ 609600 w 647700"/>
                    <a:gd name="connsiteY64" fmla="*/ 38100 h 226694"/>
                    <a:gd name="connsiteX65" fmla="*/ 609600 w 647700"/>
                    <a:gd name="connsiteY65" fmla="*/ 144780 h 22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647700" h="226694">
                      <a:moveTo>
                        <a:pt x="609600" y="0"/>
                      </a:moveTo>
                      <a:lnTo>
                        <a:pt x="609600" y="0"/>
                      </a:lnTo>
                      <a:cubicBezTo>
                        <a:pt x="607695" y="0"/>
                        <a:pt x="604838" y="0"/>
                        <a:pt x="602933" y="0"/>
                      </a:cubicBezTo>
                      <a:lnTo>
                        <a:pt x="38100" y="0"/>
                      </a:lnTo>
                      <a:lnTo>
                        <a:pt x="24765" y="0"/>
                      </a:lnTo>
                      <a:lnTo>
                        <a:pt x="0" y="0"/>
                      </a:lnTo>
                      <a:lnTo>
                        <a:pt x="0" y="24765"/>
                      </a:lnTo>
                      <a:lnTo>
                        <a:pt x="0" y="47625"/>
                      </a:lnTo>
                      <a:lnTo>
                        <a:pt x="0" y="149543"/>
                      </a:lnTo>
                      <a:cubicBezTo>
                        <a:pt x="0" y="150495"/>
                        <a:pt x="0" y="151448"/>
                        <a:pt x="0" y="151448"/>
                      </a:cubicBezTo>
                      <a:cubicBezTo>
                        <a:pt x="1905" y="193358"/>
                        <a:pt x="37148" y="226695"/>
                        <a:pt x="80010" y="226695"/>
                      </a:cubicBezTo>
                      <a:cubicBezTo>
                        <a:pt x="104775" y="226695"/>
                        <a:pt x="126683" y="215265"/>
                        <a:pt x="140970" y="198120"/>
                      </a:cubicBezTo>
                      <a:cubicBezTo>
                        <a:pt x="155258" y="215265"/>
                        <a:pt x="177165" y="226695"/>
                        <a:pt x="201930" y="226695"/>
                      </a:cubicBezTo>
                      <a:cubicBezTo>
                        <a:pt x="226695" y="226695"/>
                        <a:pt x="248603" y="215265"/>
                        <a:pt x="262890" y="198120"/>
                      </a:cubicBezTo>
                      <a:cubicBezTo>
                        <a:pt x="277178" y="215265"/>
                        <a:pt x="299085" y="226695"/>
                        <a:pt x="323850" y="226695"/>
                      </a:cubicBezTo>
                      <a:cubicBezTo>
                        <a:pt x="348615" y="226695"/>
                        <a:pt x="370523" y="215265"/>
                        <a:pt x="384810" y="198120"/>
                      </a:cubicBezTo>
                      <a:cubicBezTo>
                        <a:pt x="399098" y="215265"/>
                        <a:pt x="421005" y="226695"/>
                        <a:pt x="445770" y="226695"/>
                      </a:cubicBezTo>
                      <a:cubicBezTo>
                        <a:pt x="470535" y="226695"/>
                        <a:pt x="492443" y="215265"/>
                        <a:pt x="506730" y="198120"/>
                      </a:cubicBezTo>
                      <a:cubicBezTo>
                        <a:pt x="521018" y="215265"/>
                        <a:pt x="542925" y="226695"/>
                        <a:pt x="567690" y="226695"/>
                      </a:cubicBezTo>
                      <a:cubicBezTo>
                        <a:pt x="611505" y="226695"/>
                        <a:pt x="647700" y="190500"/>
                        <a:pt x="647700" y="146685"/>
                      </a:cubicBezTo>
                      <a:lnTo>
                        <a:pt x="647700" y="46673"/>
                      </a:lnTo>
                      <a:lnTo>
                        <a:pt x="647700" y="44768"/>
                      </a:lnTo>
                      <a:lnTo>
                        <a:pt x="647700" y="0"/>
                      </a:lnTo>
                      <a:lnTo>
                        <a:pt x="609600" y="0"/>
                      </a:lnTo>
                      <a:close/>
                      <a:moveTo>
                        <a:pt x="609600" y="144780"/>
                      </a:moveTo>
                      <a:cubicBezTo>
                        <a:pt x="609600" y="180023"/>
                        <a:pt x="566738" y="205740"/>
                        <a:pt x="532448" y="172403"/>
                      </a:cubicBezTo>
                      <a:cubicBezTo>
                        <a:pt x="527685" y="167640"/>
                        <a:pt x="525780" y="161925"/>
                        <a:pt x="525780" y="155258"/>
                      </a:cubicBezTo>
                      <a:lnTo>
                        <a:pt x="525780" y="106680"/>
                      </a:lnTo>
                      <a:lnTo>
                        <a:pt x="525780" y="82868"/>
                      </a:lnTo>
                      <a:lnTo>
                        <a:pt x="525780" y="72390"/>
                      </a:lnTo>
                      <a:lnTo>
                        <a:pt x="487680" y="72390"/>
                      </a:lnTo>
                      <a:lnTo>
                        <a:pt x="487680" y="90488"/>
                      </a:lnTo>
                      <a:cubicBezTo>
                        <a:pt x="487680" y="91440"/>
                        <a:pt x="487680" y="91440"/>
                        <a:pt x="487680" y="92393"/>
                      </a:cubicBezTo>
                      <a:lnTo>
                        <a:pt x="487680" y="156210"/>
                      </a:lnTo>
                      <a:cubicBezTo>
                        <a:pt x="487680" y="161925"/>
                        <a:pt x="485775" y="168593"/>
                        <a:pt x="481013" y="172403"/>
                      </a:cubicBezTo>
                      <a:cubicBezTo>
                        <a:pt x="446723" y="206693"/>
                        <a:pt x="403860" y="180975"/>
                        <a:pt x="403860" y="146685"/>
                      </a:cubicBezTo>
                      <a:lnTo>
                        <a:pt x="403860" y="82868"/>
                      </a:lnTo>
                      <a:cubicBezTo>
                        <a:pt x="403860" y="82868"/>
                        <a:pt x="403860" y="82868"/>
                        <a:pt x="403860" y="82868"/>
                      </a:cubicBezTo>
                      <a:lnTo>
                        <a:pt x="403860" y="72390"/>
                      </a:lnTo>
                      <a:lnTo>
                        <a:pt x="365760" y="72390"/>
                      </a:lnTo>
                      <a:lnTo>
                        <a:pt x="365760" y="90488"/>
                      </a:lnTo>
                      <a:cubicBezTo>
                        <a:pt x="365760" y="91440"/>
                        <a:pt x="365760" y="91440"/>
                        <a:pt x="365760" y="92393"/>
                      </a:cubicBezTo>
                      <a:lnTo>
                        <a:pt x="365760" y="156210"/>
                      </a:lnTo>
                      <a:cubicBezTo>
                        <a:pt x="365760" y="161925"/>
                        <a:pt x="363855" y="168593"/>
                        <a:pt x="359093" y="172403"/>
                      </a:cubicBezTo>
                      <a:cubicBezTo>
                        <a:pt x="324803" y="206693"/>
                        <a:pt x="281940" y="180975"/>
                        <a:pt x="281940" y="146685"/>
                      </a:cubicBezTo>
                      <a:lnTo>
                        <a:pt x="281940" y="82868"/>
                      </a:lnTo>
                      <a:cubicBezTo>
                        <a:pt x="281940" y="82868"/>
                        <a:pt x="281940" y="82868"/>
                        <a:pt x="281940" y="82868"/>
                      </a:cubicBezTo>
                      <a:lnTo>
                        <a:pt x="281940" y="72390"/>
                      </a:lnTo>
                      <a:lnTo>
                        <a:pt x="243840" y="72390"/>
                      </a:lnTo>
                      <a:lnTo>
                        <a:pt x="243840" y="90488"/>
                      </a:lnTo>
                      <a:cubicBezTo>
                        <a:pt x="243840" y="90488"/>
                        <a:pt x="243840" y="91440"/>
                        <a:pt x="243840" y="91440"/>
                      </a:cubicBezTo>
                      <a:lnTo>
                        <a:pt x="243840" y="155258"/>
                      </a:lnTo>
                      <a:cubicBezTo>
                        <a:pt x="243840" y="160973"/>
                        <a:pt x="241935" y="167640"/>
                        <a:pt x="237173" y="171450"/>
                      </a:cubicBezTo>
                      <a:cubicBezTo>
                        <a:pt x="202883" y="205740"/>
                        <a:pt x="160020" y="180023"/>
                        <a:pt x="160020" y="145733"/>
                      </a:cubicBezTo>
                      <a:lnTo>
                        <a:pt x="160020" y="82868"/>
                      </a:lnTo>
                      <a:cubicBezTo>
                        <a:pt x="160020" y="82868"/>
                        <a:pt x="160020" y="82868"/>
                        <a:pt x="160020" y="82868"/>
                      </a:cubicBezTo>
                      <a:lnTo>
                        <a:pt x="160020" y="72390"/>
                      </a:lnTo>
                      <a:lnTo>
                        <a:pt x="121920" y="72390"/>
                      </a:lnTo>
                      <a:lnTo>
                        <a:pt x="121920" y="90488"/>
                      </a:lnTo>
                      <a:cubicBezTo>
                        <a:pt x="121920" y="90488"/>
                        <a:pt x="121920" y="91440"/>
                        <a:pt x="121920" y="91440"/>
                      </a:cubicBezTo>
                      <a:lnTo>
                        <a:pt x="121920" y="155258"/>
                      </a:lnTo>
                      <a:cubicBezTo>
                        <a:pt x="121920" y="160973"/>
                        <a:pt x="120015" y="167640"/>
                        <a:pt x="115253" y="171450"/>
                      </a:cubicBezTo>
                      <a:cubicBezTo>
                        <a:pt x="80963" y="205740"/>
                        <a:pt x="38100" y="180023"/>
                        <a:pt x="38100" y="145733"/>
                      </a:cubicBezTo>
                      <a:lnTo>
                        <a:pt x="38100" y="38100"/>
                      </a:lnTo>
                      <a:lnTo>
                        <a:pt x="609600" y="38100"/>
                      </a:lnTo>
                      <a:lnTo>
                        <a:pt x="609600" y="144780"/>
                      </a:lnTo>
                      <a:close/>
                    </a:path>
                  </a:pathLst>
                </a:custGeom>
                <a:solidFill>
                  <a:schemeClr val="accent5"/>
                </a:solidFill>
                <a:ln w="9525" cap="flat">
                  <a:noFill/>
                  <a:prstDash val="solid"/>
                  <a:miter/>
                </a:ln>
              </p:spPr>
              <p:txBody>
                <a:bodyPr rtlCol="0" anchor="ctr"/>
                <a:lstStyle/>
                <a:p>
                  <a:endParaRPr lang="en-GB"/>
                </a:p>
              </p:txBody>
            </p:sp>
            <p:sp>
              <p:nvSpPr>
                <p:cNvPr id="62" name="Freeform: Shape 61">
                  <a:extLst>
                    <a:ext uri="{FF2B5EF4-FFF2-40B4-BE49-F238E27FC236}">
                      <a16:creationId xmlns:a16="http://schemas.microsoft.com/office/drawing/2014/main" id="{91BDD3B2-B9BB-4A79-867D-61E165A456AA}"/>
                    </a:ext>
                  </a:extLst>
                </p:cNvPr>
                <p:cNvSpPr/>
                <p:nvPr/>
              </p:nvSpPr>
              <p:spPr>
                <a:xfrm>
                  <a:off x="5823585" y="3389946"/>
                  <a:ext cx="546734" cy="355282"/>
                </a:xfrm>
                <a:custGeom>
                  <a:avLst/>
                  <a:gdLst>
                    <a:gd name="connsiteX0" fmla="*/ 508635 w 546734"/>
                    <a:gd name="connsiteY0" fmla="*/ 0 h 355282"/>
                    <a:gd name="connsiteX1" fmla="*/ 508635 w 546734"/>
                    <a:gd name="connsiteY1" fmla="*/ 10478 h 355282"/>
                    <a:gd name="connsiteX2" fmla="*/ 508635 w 546734"/>
                    <a:gd name="connsiteY2" fmla="*/ 34290 h 355282"/>
                    <a:gd name="connsiteX3" fmla="*/ 508635 w 546734"/>
                    <a:gd name="connsiteY3" fmla="*/ 317183 h 355282"/>
                    <a:gd name="connsiteX4" fmla="*/ 372428 w 546734"/>
                    <a:gd name="connsiteY4" fmla="*/ 317183 h 355282"/>
                    <a:gd name="connsiteX5" fmla="*/ 372428 w 546734"/>
                    <a:gd name="connsiteY5" fmla="*/ 65723 h 355282"/>
                    <a:gd name="connsiteX6" fmla="*/ 193358 w 546734"/>
                    <a:gd name="connsiteY6" fmla="*/ 65723 h 355282"/>
                    <a:gd name="connsiteX7" fmla="*/ 193358 w 546734"/>
                    <a:gd name="connsiteY7" fmla="*/ 65723 h 355282"/>
                    <a:gd name="connsiteX8" fmla="*/ 174308 w 546734"/>
                    <a:gd name="connsiteY8" fmla="*/ 65723 h 355282"/>
                    <a:gd name="connsiteX9" fmla="*/ 174308 w 546734"/>
                    <a:gd name="connsiteY9" fmla="*/ 83820 h 355282"/>
                    <a:gd name="connsiteX10" fmla="*/ 174308 w 546734"/>
                    <a:gd name="connsiteY10" fmla="*/ 84773 h 355282"/>
                    <a:gd name="connsiteX11" fmla="*/ 174308 w 546734"/>
                    <a:gd name="connsiteY11" fmla="*/ 317183 h 355282"/>
                    <a:gd name="connsiteX12" fmla="*/ 38100 w 546734"/>
                    <a:gd name="connsiteY12" fmla="*/ 317183 h 355282"/>
                    <a:gd name="connsiteX13" fmla="*/ 38100 w 546734"/>
                    <a:gd name="connsiteY13" fmla="*/ 34290 h 355282"/>
                    <a:gd name="connsiteX14" fmla="*/ 38100 w 546734"/>
                    <a:gd name="connsiteY14" fmla="*/ 21908 h 355282"/>
                    <a:gd name="connsiteX15" fmla="*/ 38100 w 546734"/>
                    <a:gd name="connsiteY15" fmla="*/ 0 h 355282"/>
                    <a:gd name="connsiteX16" fmla="*/ 0 w 546734"/>
                    <a:gd name="connsiteY16" fmla="*/ 0 h 355282"/>
                    <a:gd name="connsiteX17" fmla="*/ 0 w 546734"/>
                    <a:gd name="connsiteY17" fmla="*/ 13335 h 355282"/>
                    <a:gd name="connsiteX18" fmla="*/ 0 w 546734"/>
                    <a:gd name="connsiteY18" fmla="*/ 34290 h 355282"/>
                    <a:gd name="connsiteX19" fmla="*/ 0 w 546734"/>
                    <a:gd name="connsiteY19" fmla="*/ 355282 h 355282"/>
                    <a:gd name="connsiteX20" fmla="*/ 211455 w 546734"/>
                    <a:gd name="connsiteY20" fmla="*/ 355282 h 355282"/>
                    <a:gd name="connsiteX21" fmla="*/ 211455 w 546734"/>
                    <a:gd name="connsiteY21" fmla="*/ 103823 h 355282"/>
                    <a:gd name="connsiteX22" fmla="*/ 333375 w 546734"/>
                    <a:gd name="connsiteY22" fmla="*/ 103823 h 355282"/>
                    <a:gd name="connsiteX23" fmla="*/ 333375 w 546734"/>
                    <a:gd name="connsiteY23" fmla="*/ 320993 h 355282"/>
                    <a:gd name="connsiteX24" fmla="*/ 333375 w 546734"/>
                    <a:gd name="connsiteY24" fmla="*/ 320993 h 355282"/>
                    <a:gd name="connsiteX25" fmla="*/ 333375 w 546734"/>
                    <a:gd name="connsiteY25" fmla="*/ 355282 h 355282"/>
                    <a:gd name="connsiteX26" fmla="*/ 352425 w 546734"/>
                    <a:gd name="connsiteY26" fmla="*/ 355282 h 355282"/>
                    <a:gd name="connsiteX27" fmla="*/ 371475 w 546734"/>
                    <a:gd name="connsiteY27" fmla="*/ 355282 h 355282"/>
                    <a:gd name="connsiteX28" fmla="*/ 546735 w 546734"/>
                    <a:gd name="connsiteY28" fmla="*/ 355282 h 355282"/>
                    <a:gd name="connsiteX29" fmla="*/ 546735 w 546734"/>
                    <a:gd name="connsiteY29" fmla="*/ 34290 h 355282"/>
                    <a:gd name="connsiteX30" fmla="*/ 546735 w 546734"/>
                    <a:gd name="connsiteY30" fmla="*/ 19050 h 355282"/>
                    <a:gd name="connsiteX31" fmla="*/ 546735 w 546734"/>
                    <a:gd name="connsiteY31" fmla="*/ 0 h 355282"/>
                    <a:gd name="connsiteX32" fmla="*/ 508635 w 546734"/>
                    <a:gd name="connsiteY32" fmla="*/ 0 h 355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46734" h="355282">
                      <a:moveTo>
                        <a:pt x="508635" y="0"/>
                      </a:moveTo>
                      <a:lnTo>
                        <a:pt x="508635" y="10478"/>
                      </a:lnTo>
                      <a:lnTo>
                        <a:pt x="508635" y="34290"/>
                      </a:lnTo>
                      <a:lnTo>
                        <a:pt x="508635" y="317183"/>
                      </a:lnTo>
                      <a:lnTo>
                        <a:pt x="372428" y="317183"/>
                      </a:lnTo>
                      <a:lnTo>
                        <a:pt x="372428" y="65723"/>
                      </a:lnTo>
                      <a:lnTo>
                        <a:pt x="193358" y="65723"/>
                      </a:lnTo>
                      <a:cubicBezTo>
                        <a:pt x="193358" y="65723"/>
                        <a:pt x="193358" y="65723"/>
                        <a:pt x="193358" y="65723"/>
                      </a:cubicBezTo>
                      <a:lnTo>
                        <a:pt x="174308" y="65723"/>
                      </a:lnTo>
                      <a:lnTo>
                        <a:pt x="174308" y="83820"/>
                      </a:lnTo>
                      <a:cubicBezTo>
                        <a:pt x="174308" y="83820"/>
                        <a:pt x="174308" y="84773"/>
                        <a:pt x="174308" y="84773"/>
                      </a:cubicBezTo>
                      <a:lnTo>
                        <a:pt x="174308" y="317183"/>
                      </a:lnTo>
                      <a:lnTo>
                        <a:pt x="38100" y="317183"/>
                      </a:lnTo>
                      <a:lnTo>
                        <a:pt x="38100" y="34290"/>
                      </a:lnTo>
                      <a:lnTo>
                        <a:pt x="38100" y="21908"/>
                      </a:lnTo>
                      <a:lnTo>
                        <a:pt x="38100" y="0"/>
                      </a:lnTo>
                      <a:lnTo>
                        <a:pt x="0" y="0"/>
                      </a:lnTo>
                      <a:lnTo>
                        <a:pt x="0" y="13335"/>
                      </a:lnTo>
                      <a:lnTo>
                        <a:pt x="0" y="34290"/>
                      </a:lnTo>
                      <a:lnTo>
                        <a:pt x="0" y="355282"/>
                      </a:lnTo>
                      <a:lnTo>
                        <a:pt x="211455" y="355282"/>
                      </a:lnTo>
                      <a:lnTo>
                        <a:pt x="211455" y="103823"/>
                      </a:lnTo>
                      <a:lnTo>
                        <a:pt x="333375" y="103823"/>
                      </a:lnTo>
                      <a:lnTo>
                        <a:pt x="333375" y="320993"/>
                      </a:lnTo>
                      <a:lnTo>
                        <a:pt x="333375" y="320993"/>
                      </a:lnTo>
                      <a:lnTo>
                        <a:pt x="333375" y="355282"/>
                      </a:lnTo>
                      <a:lnTo>
                        <a:pt x="352425" y="355282"/>
                      </a:lnTo>
                      <a:lnTo>
                        <a:pt x="371475" y="355282"/>
                      </a:lnTo>
                      <a:lnTo>
                        <a:pt x="546735" y="355282"/>
                      </a:lnTo>
                      <a:lnTo>
                        <a:pt x="546735" y="34290"/>
                      </a:lnTo>
                      <a:lnTo>
                        <a:pt x="546735" y="19050"/>
                      </a:lnTo>
                      <a:lnTo>
                        <a:pt x="546735" y="0"/>
                      </a:lnTo>
                      <a:lnTo>
                        <a:pt x="508635" y="0"/>
                      </a:lnTo>
                      <a:close/>
                    </a:path>
                  </a:pathLst>
                </a:custGeom>
                <a:grpFill/>
                <a:ln w="9525" cap="flat">
                  <a:noFill/>
                  <a:prstDash val="solid"/>
                  <a:miter/>
                </a:ln>
              </p:spPr>
              <p:txBody>
                <a:bodyPr rtlCol="0" anchor="ctr"/>
                <a:lstStyle/>
                <a:p>
                  <a:endParaRPr lang="en-GB"/>
                </a:p>
              </p:txBody>
            </p:sp>
          </p:grpSp>
          <p:grpSp>
            <p:nvGrpSpPr>
              <p:cNvPr id="63" name="Graphic 185">
                <a:extLst>
                  <a:ext uri="{FF2B5EF4-FFF2-40B4-BE49-F238E27FC236}">
                    <a16:creationId xmlns:a16="http://schemas.microsoft.com/office/drawing/2014/main" id="{BCE625A3-F0CE-4A24-AFBC-673B9B73647B}"/>
                  </a:ext>
                </a:extLst>
              </p:cNvPr>
              <p:cNvGrpSpPr/>
              <p:nvPr/>
            </p:nvGrpSpPr>
            <p:grpSpPr>
              <a:xfrm>
                <a:off x="2899509" y="5040499"/>
                <a:ext cx="484372" cy="497118"/>
                <a:chOff x="5824537" y="3148012"/>
                <a:chExt cx="542925" cy="557212"/>
              </a:xfrm>
              <a:solidFill>
                <a:schemeClr val="bg1">
                  <a:lumMod val="95000"/>
                </a:schemeClr>
              </a:solidFill>
            </p:grpSpPr>
            <p:sp>
              <p:nvSpPr>
                <p:cNvPr id="64" name="Freeform: Shape 63">
                  <a:extLst>
                    <a:ext uri="{FF2B5EF4-FFF2-40B4-BE49-F238E27FC236}">
                      <a16:creationId xmlns:a16="http://schemas.microsoft.com/office/drawing/2014/main" id="{3A979C68-B87D-4074-AF51-0F713E0A6885}"/>
                    </a:ext>
                  </a:extLst>
                </p:cNvPr>
                <p:cNvSpPr/>
                <p:nvPr/>
              </p:nvSpPr>
              <p:spPr>
                <a:xfrm>
                  <a:off x="5824537" y="3148012"/>
                  <a:ext cx="542925" cy="557212"/>
                </a:xfrm>
                <a:custGeom>
                  <a:avLst/>
                  <a:gdLst>
                    <a:gd name="connsiteX0" fmla="*/ 0 w 542925"/>
                    <a:gd name="connsiteY0" fmla="*/ 0 h 557212"/>
                    <a:gd name="connsiteX1" fmla="*/ 0 w 542925"/>
                    <a:gd name="connsiteY1" fmla="*/ 442913 h 557212"/>
                    <a:gd name="connsiteX2" fmla="*/ 225743 w 542925"/>
                    <a:gd name="connsiteY2" fmla="*/ 442913 h 557212"/>
                    <a:gd name="connsiteX3" fmla="*/ 225743 w 542925"/>
                    <a:gd name="connsiteY3" fmla="*/ 518160 h 557212"/>
                    <a:gd name="connsiteX4" fmla="*/ 128588 w 542925"/>
                    <a:gd name="connsiteY4" fmla="*/ 518160 h 557212"/>
                    <a:gd name="connsiteX5" fmla="*/ 128588 w 542925"/>
                    <a:gd name="connsiteY5" fmla="*/ 557213 h 557212"/>
                    <a:gd name="connsiteX6" fmla="*/ 342900 w 542925"/>
                    <a:gd name="connsiteY6" fmla="*/ 557213 h 557212"/>
                    <a:gd name="connsiteX7" fmla="*/ 342900 w 542925"/>
                    <a:gd name="connsiteY7" fmla="*/ 518160 h 557212"/>
                    <a:gd name="connsiteX8" fmla="*/ 264795 w 542925"/>
                    <a:gd name="connsiteY8" fmla="*/ 518160 h 557212"/>
                    <a:gd name="connsiteX9" fmla="*/ 264795 w 542925"/>
                    <a:gd name="connsiteY9" fmla="*/ 442913 h 557212"/>
                    <a:gd name="connsiteX10" fmla="*/ 342900 w 542925"/>
                    <a:gd name="connsiteY10" fmla="*/ 442913 h 557212"/>
                    <a:gd name="connsiteX11" fmla="*/ 342900 w 542925"/>
                    <a:gd name="connsiteY11" fmla="*/ 403860 h 557212"/>
                    <a:gd name="connsiteX12" fmla="*/ 39053 w 542925"/>
                    <a:gd name="connsiteY12" fmla="*/ 403860 h 557212"/>
                    <a:gd name="connsiteX13" fmla="*/ 39053 w 542925"/>
                    <a:gd name="connsiteY13" fmla="*/ 39053 h 557212"/>
                    <a:gd name="connsiteX14" fmla="*/ 503873 w 542925"/>
                    <a:gd name="connsiteY14" fmla="*/ 39053 h 557212"/>
                    <a:gd name="connsiteX15" fmla="*/ 503873 w 542925"/>
                    <a:gd name="connsiteY15" fmla="*/ 243840 h 557212"/>
                    <a:gd name="connsiteX16" fmla="*/ 542925 w 542925"/>
                    <a:gd name="connsiteY16" fmla="*/ 243840 h 557212"/>
                    <a:gd name="connsiteX17" fmla="*/ 542925 w 542925"/>
                    <a:gd name="connsiteY17" fmla="*/ 0 h 55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2925" h="557212">
                      <a:moveTo>
                        <a:pt x="0" y="0"/>
                      </a:moveTo>
                      <a:lnTo>
                        <a:pt x="0" y="442913"/>
                      </a:lnTo>
                      <a:lnTo>
                        <a:pt x="225743" y="442913"/>
                      </a:lnTo>
                      <a:lnTo>
                        <a:pt x="225743" y="518160"/>
                      </a:lnTo>
                      <a:lnTo>
                        <a:pt x="128588" y="518160"/>
                      </a:lnTo>
                      <a:lnTo>
                        <a:pt x="128588" y="557213"/>
                      </a:lnTo>
                      <a:lnTo>
                        <a:pt x="342900" y="557213"/>
                      </a:lnTo>
                      <a:lnTo>
                        <a:pt x="342900" y="518160"/>
                      </a:lnTo>
                      <a:lnTo>
                        <a:pt x="264795" y="518160"/>
                      </a:lnTo>
                      <a:lnTo>
                        <a:pt x="264795" y="442913"/>
                      </a:lnTo>
                      <a:lnTo>
                        <a:pt x="342900" y="442913"/>
                      </a:lnTo>
                      <a:lnTo>
                        <a:pt x="342900" y="403860"/>
                      </a:lnTo>
                      <a:lnTo>
                        <a:pt x="39053" y="403860"/>
                      </a:lnTo>
                      <a:lnTo>
                        <a:pt x="39053" y="39053"/>
                      </a:lnTo>
                      <a:lnTo>
                        <a:pt x="503873" y="39053"/>
                      </a:lnTo>
                      <a:lnTo>
                        <a:pt x="503873" y="243840"/>
                      </a:lnTo>
                      <a:lnTo>
                        <a:pt x="542925" y="243840"/>
                      </a:lnTo>
                      <a:lnTo>
                        <a:pt x="542925" y="0"/>
                      </a:lnTo>
                      <a:close/>
                    </a:path>
                  </a:pathLst>
                </a:custGeom>
                <a:grpFill/>
                <a:ln w="9525" cap="flat">
                  <a:noFill/>
                  <a:prstDash val="solid"/>
                  <a:miter/>
                </a:ln>
              </p:spPr>
              <p:txBody>
                <a:bodyPr rtlCol="0" anchor="ctr"/>
                <a:lstStyle/>
                <a:p>
                  <a:endParaRPr lang="en-GB"/>
                </a:p>
              </p:txBody>
            </p:sp>
            <p:sp>
              <p:nvSpPr>
                <p:cNvPr id="65" name="Freeform: Shape 64">
                  <a:extLst>
                    <a:ext uri="{FF2B5EF4-FFF2-40B4-BE49-F238E27FC236}">
                      <a16:creationId xmlns:a16="http://schemas.microsoft.com/office/drawing/2014/main" id="{829D664F-6744-4D1D-9AD9-24B161B8125B}"/>
                    </a:ext>
                  </a:extLst>
                </p:cNvPr>
                <p:cNvSpPr/>
                <p:nvPr/>
              </p:nvSpPr>
              <p:spPr>
                <a:xfrm>
                  <a:off x="6216014" y="3445192"/>
                  <a:ext cx="151447" cy="260032"/>
                </a:xfrm>
                <a:custGeom>
                  <a:avLst/>
                  <a:gdLst>
                    <a:gd name="connsiteX0" fmla="*/ 0 w 151447"/>
                    <a:gd name="connsiteY0" fmla="*/ 260033 h 260032"/>
                    <a:gd name="connsiteX1" fmla="*/ 151448 w 151447"/>
                    <a:gd name="connsiteY1" fmla="*/ 260033 h 260032"/>
                    <a:gd name="connsiteX2" fmla="*/ 151448 w 151447"/>
                    <a:gd name="connsiteY2" fmla="*/ 0 h 260032"/>
                    <a:gd name="connsiteX3" fmla="*/ 0 w 151447"/>
                    <a:gd name="connsiteY3" fmla="*/ 0 h 260032"/>
                    <a:gd name="connsiteX4" fmla="*/ 0 w 151447"/>
                    <a:gd name="connsiteY4" fmla="*/ 260033 h 260032"/>
                    <a:gd name="connsiteX5" fmla="*/ 112395 w 151447"/>
                    <a:gd name="connsiteY5" fmla="*/ 39052 h 260032"/>
                    <a:gd name="connsiteX6" fmla="*/ 112395 w 151447"/>
                    <a:gd name="connsiteY6" fmla="*/ 220027 h 260032"/>
                    <a:gd name="connsiteX7" fmla="*/ 39053 w 151447"/>
                    <a:gd name="connsiteY7" fmla="*/ 220027 h 260032"/>
                    <a:gd name="connsiteX8" fmla="*/ 39053 w 151447"/>
                    <a:gd name="connsiteY8" fmla="*/ 39052 h 260032"/>
                    <a:gd name="connsiteX9" fmla="*/ 112395 w 151447"/>
                    <a:gd name="connsiteY9" fmla="*/ 39052 h 26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447" h="260032">
                      <a:moveTo>
                        <a:pt x="0" y="260033"/>
                      </a:moveTo>
                      <a:lnTo>
                        <a:pt x="151448" y="260033"/>
                      </a:lnTo>
                      <a:lnTo>
                        <a:pt x="151448" y="0"/>
                      </a:lnTo>
                      <a:lnTo>
                        <a:pt x="0" y="0"/>
                      </a:lnTo>
                      <a:lnTo>
                        <a:pt x="0" y="260033"/>
                      </a:lnTo>
                      <a:close/>
                      <a:moveTo>
                        <a:pt x="112395" y="39052"/>
                      </a:moveTo>
                      <a:lnTo>
                        <a:pt x="112395" y="220027"/>
                      </a:lnTo>
                      <a:lnTo>
                        <a:pt x="39053" y="220027"/>
                      </a:lnTo>
                      <a:lnTo>
                        <a:pt x="39053" y="39052"/>
                      </a:lnTo>
                      <a:lnTo>
                        <a:pt x="112395" y="39052"/>
                      </a:lnTo>
                      <a:close/>
                    </a:path>
                  </a:pathLst>
                </a:custGeom>
                <a:solidFill>
                  <a:schemeClr val="accent5"/>
                </a:solidFill>
                <a:ln w="9525" cap="flat">
                  <a:noFill/>
                  <a:prstDash val="solid"/>
                  <a:miter/>
                </a:ln>
              </p:spPr>
              <p:txBody>
                <a:bodyPr rtlCol="0" anchor="ctr"/>
                <a:lstStyle/>
                <a:p>
                  <a:endParaRPr lang="en-GB"/>
                </a:p>
              </p:txBody>
            </p:sp>
          </p:grpSp>
        </p:grpSp>
      </p:grpSp>
      <p:sp>
        <p:nvSpPr>
          <p:cNvPr id="85" name="Rectangle 84">
            <a:extLst>
              <a:ext uri="{FF2B5EF4-FFF2-40B4-BE49-F238E27FC236}">
                <a16:creationId xmlns:a16="http://schemas.microsoft.com/office/drawing/2014/main" id="{32C974D5-E1BC-0343-93F1-E513E66850DD}"/>
              </a:ext>
            </a:extLst>
          </p:cNvPr>
          <p:cNvSpPr/>
          <p:nvPr/>
        </p:nvSpPr>
        <p:spPr>
          <a:xfrm rot="5400000">
            <a:off x="9607704" y="2634520"/>
            <a:ext cx="3404555" cy="463444"/>
          </a:xfrm>
          <a:prstGeom prst="rect">
            <a:avLst/>
          </a:prstGeom>
          <a:solidFill>
            <a:schemeClr val="accent1">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a:t>Support &amp; Services</a:t>
            </a:r>
          </a:p>
        </p:txBody>
      </p:sp>
      <p:sp>
        <p:nvSpPr>
          <p:cNvPr id="4" name="Rectangle 3">
            <a:extLst>
              <a:ext uri="{FF2B5EF4-FFF2-40B4-BE49-F238E27FC236}">
                <a16:creationId xmlns:a16="http://schemas.microsoft.com/office/drawing/2014/main" id="{C1E66CF8-908A-4899-98E6-74B10C045F31}"/>
              </a:ext>
            </a:extLst>
          </p:cNvPr>
          <p:cNvSpPr/>
          <p:nvPr/>
        </p:nvSpPr>
        <p:spPr>
          <a:xfrm>
            <a:off x="730069" y="1163963"/>
            <a:ext cx="10188923" cy="1609374"/>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600">
              <a:latin typeface="+mj-lt"/>
            </a:endParaRPr>
          </a:p>
        </p:txBody>
      </p:sp>
      <p:pic>
        <p:nvPicPr>
          <p:cNvPr id="9" name="Picture 8" descr="A picture containing logo&#10;&#10;Description automatically generated">
            <a:extLst>
              <a:ext uri="{FF2B5EF4-FFF2-40B4-BE49-F238E27FC236}">
                <a16:creationId xmlns:a16="http://schemas.microsoft.com/office/drawing/2014/main" id="{017A65BB-C3E5-4C88-8AC9-993DE7C6BF9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8698" y="1633286"/>
            <a:ext cx="821086" cy="612000"/>
          </a:xfrm>
          <a:prstGeom prst="rect">
            <a:avLst/>
          </a:prstGeom>
        </p:spPr>
      </p:pic>
      <p:grpSp>
        <p:nvGrpSpPr>
          <p:cNvPr id="86" name="Group 85">
            <a:extLst>
              <a:ext uri="{FF2B5EF4-FFF2-40B4-BE49-F238E27FC236}">
                <a16:creationId xmlns:a16="http://schemas.microsoft.com/office/drawing/2014/main" id="{2017BE0D-9F45-6047-8A0C-01E3DD4F295A}"/>
              </a:ext>
            </a:extLst>
          </p:cNvPr>
          <p:cNvGrpSpPr/>
          <p:nvPr/>
        </p:nvGrpSpPr>
        <p:grpSpPr>
          <a:xfrm>
            <a:off x="2510211" y="1221848"/>
            <a:ext cx="7777642" cy="754640"/>
            <a:chOff x="2782703" y="1836352"/>
            <a:chExt cx="7777642" cy="754640"/>
          </a:xfrm>
        </p:grpSpPr>
        <p:sp>
          <p:nvSpPr>
            <p:cNvPr id="66" name="Rectangle 65">
              <a:extLst>
                <a:ext uri="{FF2B5EF4-FFF2-40B4-BE49-F238E27FC236}">
                  <a16:creationId xmlns:a16="http://schemas.microsoft.com/office/drawing/2014/main" id="{144E554E-0684-4753-8522-678AE48181C1}"/>
                </a:ext>
              </a:extLst>
            </p:cNvPr>
            <p:cNvSpPr/>
            <p:nvPr/>
          </p:nvSpPr>
          <p:spPr>
            <a:xfrm>
              <a:off x="2881408" y="1946963"/>
              <a:ext cx="922929" cy="246221"/>
            </a:xfrm>
            <a:prstGeom prst="rect">
              <a:avLst/>
            </a:prstGeom>
          </p:spPr>
          <p:txBody>
            <a:bodyPr wrap="square" anchor="ctr">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US" sz="1000" i="0" u="none" strike="noStrike" kern="1200" cap="none" spc="0" normalizeH="0" baseline="0" noProof="0">
                  <a:ln>
                    <a:noFill/>
                  </a:ln>
                  <a:solidFill>
                    <a:srgbClr val="ECF0F1"/>
                  </a:solidFill>
                  <a:effectLst/>
                  <a:uLnTx/>
                  <a:uFillTx/>
                  <a:latin typeface="+mj-lt"/>
                  <a:ea typeface="+mn-ea"/>
                  <a:cs typeface="+mn-cs"/>
                </a:rPr>
                <a:t>Catalog</a:t>
              </a:r>
              <a:endParaRPr kumimoji="0" lang="en-US" sz="1000" b="0" i="0" u="none" strike="noStrike" kern="1200" cap="none" spc="0" normalizeH="0" baseline="0" noProof="0">
                <a:ln>
                  <a:noFill/>
                </a:ln>
                <a:solidFill>
                  <a:srgbClr val="ECF0F1"/>
                </a:solidFill>
                <a:effectLst/>
                <a:uLnTx/>
                <a:uFillTx/>
                <a:ea typeface="+mn-ea"/>
                <a:cs typeface="+mn-cs"/>
              </a:endParaRPr>
            </a:p>
          </p:txBody>
        </p:sp>
        <p:sp>
          <p:nvSpPr>
            <p:cNvPr id="67" name="Rectangle 66">
              <a:extLst>
                <a:ext uri="{FF2B5EF4-FFF2-40B4-BE49-F238E27FC236}">
                  <a16:creationId xmlns:a16="http://schemas.microsoft.com/office/drawing/2014/main" id="{F2B8AA9A-0896-44E9-99C1-C8DE0C4EA809}"/>
                </a:ext>
              </a:extLst>
            </p:cNvPr>
            <p:cNvSpPr/>
            <p:nvPr/>
          </p:nvSpPr>
          <p:spPr>
            <a:xfrm>
              <a:off x="2881408" y="2213672"/>
              <a:ext cx="922929" cy="246221"/>
            </a:xfrm>
            <a:prstGeom prst="rect">
              <a:avLst/>
            </a:prstGeom>
          </p:spPr>
          <p:txBody>
            <a:bodyPr wrap="square" anchor="ctr">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US" sz="1000" i="0" u="none" strike="noStrike" kern="1200" cap="none" spc="0" normalizeH="0" baseline="0" noProof="0">
                  <a:ln>
                    <a:noFill/>
                  </a:ln>
                  <a:solidFill>
                    <a:srgbClr val="ECF0F1"/>
                  </a:solidFill>
                  <a:effectLst/>
                  <a:uLnTx/>
                  <a:uFillTx/>
                  <a:latin typeface="+mj-lt"/>
                  <a:ea typeface="+mn-ea"/>
                  <a:cs typeface="+mn-cs"/>
                </a:rPr>
                <a:t>Security</a:t>
              </a:r>
              <a:endParaRPr kumimoji="0" lang="en-US" sz="1000" b="0" i="0" u="none" strike="noStrike" kern="1200" cap="none" spc="0" normalizeH="0" baseline="0" noProof="0">
                <a:ln>
                  <a:noFill/>
                </a:ln>
                <a:solidFill>
                  <a:srgbClr val="ECF0F1"/>
                </a:solidFill>
                <a:effectLst/>
                <a:uLnTx/>
                <a:uFillTx/>
                <a:ea typeface="+mn-ea"/>
                <a:cs typeface="+mn-cs"/>
              </a:endParaRPr>
            </a:p>
          </p:txBody>
        </p:sp>
        <p:sp>
          <p:nvSpPr>
            <p:cNvPr id="68" name="Rectangle 67">
              <a:extLst>
                <a:ext uri="{FF2B5EF4-FFF2-40B4-BE49-F238E27FC236}">
                  <a16:creationId xmlns:a16="http://schemas.microsoft.com/office/drawing/2014/main" id="{D749CB9C-CA40-430D-BFF9-8A04FA39E958}"/>
                </a:ext>
              </a:extLst>
            </p:cNvPr>
            <p:cNvSpPr/>
            <p:nvPr/>
          </p:nvSpPr>
          <p:spPr>
            <a:xfrm>
              <a:off x="9550726" y="1969841"/>
              <a:ext cx="922929" cy="246221"/>
            </a:xfrm>
            <a:prstGeom prst="rect">
              <a:avLst/>
            </a:prstGeom>
          </p:spPr>
          <p:txBody>
            <a:bodyPr wrap="square" anchor="ctr">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US" sz="1000" i="0" u="none" strike="noStrike" kern="1200" cap="none" spc="0" normalizeH="0" baseline="0" noProof="0">
                  <a:ln>
                    <a:noFill/>
                  </a:ln>
                  <a:solidFill>
                    <a:srgbClr val="ECF0F1"/>
                  </a:solidFill>
                  <a:effectLst/>
                  <a:uLnTx/>
                  <a:uFillTx/>
                  <a:latin typeface="+mj-lt"/>
                  <a:ea typeface="+mn-ea"/>
                  <a:cs typeface="+mn-cs"/>
                </a:rPr>
                <a:t>Storage</a:t>
              </a:r>
              <a:endParaRPr kumimoji="0" lang="en-US" sz="1000" b="0" i="0" u="none" strike="noStrike" kern="1200" cap="none" spc="0" normalizeH="0" baseline="0" noProof="0">
                <a:ln>
                  <a:noFill/>
                </a:ln>
                <a:solidFill>
                  <a:srgbClr val="ECF0F1"/>
                </a:solidFill>
                <a:effectLst/>
                <a:uLnTx/>
                <a:uFillTx/>
                <a:ea typeface="+mn-ea"/>
                <a:cs typeface="+mn-cs"/>
              </a:endParaRPr>
            </a:p>
          </p:txBody>
        </p:sp>
        <p:sp>
          <p:nvSpPr>
            <p:cNvPr id="69" name="Rectangle 68">
              <a:extLst>
                <a:ext uri="{FF2B5EF4-FFF2-40B4-BE49-F238E27FC236}">
                  <a16:creationId xmlns:a16="http://schemas.microsoft.com/office/drawing/2014/main" id="{60C46426-DF9E-4690-98F3-B554D90958E3}"/>
                </a:ext>
              </a:extLst>
            </p:cNvPr>
            <p:cNvSpPr/>
            <p:nvPr/>
          </p:nvSpPr>
          <p:spPr>
            <a:xfrm>
              <a:off x="9441573" y="2208868"/>
              <a:ext cx="1032082" cy="246221"/>
            </a:xfrm>
            <a:prstGeom prst="rect">
              <a:avLst/>
            </a:prstGeom>
          </p:spPr>
          <p:txBody>
            <a:bodyPr wrap="square" anchor="ctr">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US" sz="1000" i="0" u="none" strike="noStrike" kern="1200" cap="none" spc="0" normalizeH="0" baseline="0" noProof="0">
                  <a:ln>
                    <a:noFill/>
                  </a:ln>
                  <a:solidFill>
                    <a:srgbClr val="ECF0F1"/>
                  </a:solidFill>
                  <a:effectLst/>
                  <a:uLnTx/>
                  <a:uFillTx/>
                  <a:latin typeface="+mj-lt"/>
                  <a:ea typeface="+mn-ea"/>
                  <a:cs typeface="+mn-cs"/>
                </a:rPr>
                <a:t>Governance</a:t>
              </a:r>
              <a:endParaRPr kumimoji="0" lang="en-US" sz="1000" b="0" i="0" u="none" strike="noStrike" kern="1200" cap="none" spc="0" normalizeH="0" baseline="0" noProof="0">
                <a:ln>
                  <a:noFill/>
                </a:ln>
                <a:solidFill>
                  <a:srgbClr val="ECF0F1"/>
                </a:solidFill>
                <a:effectLst/>
                <a:uLnTx/>
                <a:uFillTx/>
                <a:ea typeface="+mn-ea"/>
                <a:cs typeface="+mn-cs"/>
              </a:endParaRPr>
            </a:p>
          </p:txBody>
        </p:sp>
        <p:sp>
          <p:nvSpPr>
            <p:cNvPr id="82" name="Rounded Rectangle 124">
              <a:extLst>
                <a:ext uri="{FF2B5EF4-FFF2-40B4-BE49-F238E27FC236}">
                  <a16:creationId xmlns:a16="http://schemas.microsoft.com/office/drawing/2014/main" id="{DC5D3048-D6BE-469F-B9F0-E8E17E1466BD}"/>
                </a:ext>
              </a:extLst>
            </p:cNvPr>
            <p:cNvSpPr/>
            <p:nvPr/>
          </p:nvSpPr>
          <p:spPr>
            <a:xfrm>
              <a:off x="2782703" y="1836352"/>
              <a:ext cx="7777642" cy="75464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110000"/>
                </a:lnSpc>
                <a:spcBef>
                  <a:spcPts val="500"/>
                </a:spcBef>
              </a:pPr>
              <a:endParaRPr lang="en-US" sz="1200"/>
            </a:p>
          </p:txBody>
        </p:sp>
      </p:grpSp>
      <p:sp>
        <p:nvSpPr>
          <p:cNvPr id="88" name="TextBox 87">
            <a:extLst>
              <a:ext uri="{FF2B5EF4-FFF2-40B4-BE49-F238E27FC236}">
                <a16:creationId xmlns:a16="http://schemas.microsoft.com/office/drawing/2014/main" id="{AB41A473-BE0B-8343-800F-5B5F969BA571}"/>
              </a:ext>
            </a:extLst>
          </p:cNvPr>
          <p:cNvSpPr txBox="1"/>
          <p:nvPr/>
        </p:nvSpPr>
        <p:spPr>
          <a:xfrm>
            <a:off x="4242372" y="1636560"/>
            <a:ext cx="4355583" cy="246221"/>
          </a:xfrm>
          <a:prstGeom prst="rect">
            <a:avLst/>
          </a:prstGeom>
          <a:noFill/>
        </p:spPr>
        <p:txBody>
          <a:bodyPr wrap="square" rtlCol="0">
            <a:spAutoFit/>
          </a:bodyPr>
          <a:lstStyle/>
          <a:p>
            <a:pPr algn="ctr"/>
            <a:r>
              <a:rPr lang="en-US" sz="1000">
                <a:solidFill>
                  <a:schemeClr val="bg1"/>
                </a:solidFill>
              </a:rPr>
              <a:t>The platform for managing all Kubernetes distributions</a:t>
            </a:r>
          </a:p>
        </p:txBody>
      </p:sp>
      <p:grpSp>
        <p:nvGrpSpPr>
          <p:cNvPr id="14" name="Group 13">
            <a:extLst>
              <a:ext uri="{FF2B5EF4-FFF2-40B4-BE49-F238E27FC236}">
                <a16:creationId xmlns:a16="http://schemas.microsoft.com/office/drawing/2014/main" id="{033723AD-D028-884D-817E-70D3645D9D35}"/>
              </a:ext>
            </a:extLst>
          </p:cNvPr>
          <p:cNvGrpSpPr/>
          <p:nvPr/>
        </p:nvGrpSpPr>
        <p:grpSpPr>
          <a:xfrm>
            <a:off x="731837" y="2955801"/>
            <a:ext cx="10188923" cy="1612716"/>
            <a:chOff x="713497" y="3032001"/>
            <a:chExt cx="10188923" cy="1612716"/>
          </a:xfrm>
        </p:grpSpPr>
        <p:sp>
          <p:nvSpPr>
            <p:cNvPr id="6" name="Rectangle 5">
              <a:extLst>
                <a:ext uri="{FF2B5EF4-FFF2-40B4-BE49-F238E27FC236}">
                  <a16:creationId xmlns:a16="http://schemas.microsoft.com/office/drawing/2014/main" id="{FC5ED9B7-763F-480A-B5D2-FF84C60ACBA4}"/>
                </a:ext>
              </a:extLst>
            </p:cNvPr>
            <p:cNvSpPr/>
            <p:nvPr/>
          </p:nvSpPr>
          <p:spPr>
            <a:xfrm>
              <a:off x="713497" y="3032001"/>
              <a:ext cx="10188923" cy="1612716"/>
            </a:xfrm>
            <a:prstGeom prst="rect">
              <a:avLst/>
            </a:prstGeom>
            <a:solidFill>
              <a:srgbClr val="0C322C"/>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600">
                <a:latin typeface="+mj-lt"/>
              </a:endParaRPr>
            </a:p>
          </p:txBody>
        </p:sp>
        <p:grpSp>
          <p:nvGrpSpPr>
            <p:cNvPr id="11" name="Group 10">
              <a:extLst>
                <a:ext uri="{FF2B5EF4-FFF2-40B4-BE49-F238E27FC236}">
                  <a16:creationId xmlns:a16="http://schemas.microsoft.com/office/drawing/2014/main" id="{DF30B772-CA89-4BA3-A0A8-BBE93F95B3EF}"/>
                </a:ext>
              </a:extLst>
            </p:cNvPr>
            <p:cNvGrpSpPr/>
            <p:nvPr/>
          </p:nvGrpSpPr>
          <p:grpSpPr>
            <a:xfrm>
              <a:off x="891666" y="3444472"/>
              <a:ext cx="795827" cy="866518"/>
              <a:chOff x="859208" y="3683147"/>
              <a:chExt cx="795827" cy="866518"/>
            </a:xfrm>
          </p:grpSpPr>
          <p:pic>
            <p:nvPicPr>
              <p:cNvPr id="12" name="Picture 11" descr="A picture containing vector graphics&#10;&#10;Description automatically generated">
                <a:extLst>
                  <a:ext uri="{FF2B5EF4-FFF2-40B4-BE49-F238E27FC236}">
                    <a16:creationId xmlns:a16="http://schemas.microsoft.com/office/drawing/2014/main" id="{22962A52-7C73-4351-9A84-C514619B59B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64285" y="3683147"/>
                <a:ext cx="396000" cy="467157"/>
              </a:xfrm>
              <a:prstGeom prst="rect">
                <a:avLst/>
              </a:prstGeom>
            </p:spPr>
          </p:pic>
          <p:sp>
            <p:nvSpPr>
              <p:cNvPr id="13" name="TextBox 12">
                <a:extLst>
                  <a:ext uri="{FF2B5EF4-FFF2-40B4-BE49-F238E27FC236}">
                    <a16:creationId xmlns:a16="http://schemas.microsoft.com/office/drawing/2014/main" id="{9AE9D658-A7AA-41B9-B43B-C624248FF30B}"/>
                  </a:ext>
                </a:extLst>
              </p:cNvPr>
              <p:cNvSpPr txBox="1"/>
              <p:nvPr/>
            </p:nvSpPr>
            <p:spPr>
              <a:xfrm>
                <a:off x="859208" y="4211111"/>
                <a:ext cx="795827" cy="338554"/>
              </a:xfrm>
              <a:prstGeom prst="rect">
                <a:avLst/>
              </a:prstGeom>
              <a:noFill/>
            </p:spPr>
            <p:txBody>
              <a:bodyPr wrap="square" rtlCol="0">
                <a:noAutofit/>
              </a:bodyPr>
              <a:lstStyle/>
              <a:p>
                <a:pPr algn="ctr"/>
                <a:r>
                  <a:rPr lang="en-US" sz="1600">
                    <a:solidFill>
                      <a:schemeClr val="bg1"/>
                    </a:solidFill>
                  </a:rPr>
                  <a:t>Linux</a:t>
                </a:r>
              </a:p>
            </p:txBody>
          </p:sp>
        </p:grpSp>
        <p:sp>
          <p:nvSpPr>
            <p:cNvPr id="74" name="CustomShape 27">
              <a:extLst>
                <a:ext uri="{FF2B5EF4-FFF2-40B4-BE49-F238E27FC236}">
                  <a16:creationId xmlns:a16="http://schemas.microsoft.com/office/drawing/2014/main" id="{93D80695-EA77-4072-A692-74F02BAAD065}"/>
                </a:ext>
              </a:extLst>
            </p:cNvPr>
            <p:cNvSpPr/>
            <p:nvPr/>
          </p:nvSpPr>
          <p:spPr>
            <a:xfrm>
              <a:off x="2045275" y="3966614"/>
              <a:ext cx="1952711" cy="268081"/>
            </a:xfrm>
            <a:prstGeom prst="roundRect">
              <a:avLst>
                <a:gd name="adj" fmla="val 16667"/>
              </a:avLst>
            </a:prstGeom>
            <a:solidFill>
              <a:srgbClr val="30BA78"/>
            </a:solidFill>
            <a:ln w="2556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0" marR="0" lvl="0" indent="0" algn="ctr" defTabSz="914400" rtl="0" eaLnBrk="1" fontAlgn="auto" latinLnBrk="0" hangingPunct="1">
                <a:lnSpc>
                  <a:spcPct val="110000"/>
                </a:lnSpc>
                <a:spcBef>
                  <a:spcPts val="499"/>
                </a:spcBef>
                <a:spcAft>
                  <a:spcPts val="0"/>
                </a:spcAft>
                <a:buClrTx/>
                <a:buSzTx/>
                <a:buFontTx/>
                <a:buNone/>
                <a:tabLst/>
                <a:defRPr/>
              </a:pPr>
              <a:r>
                <a:rPr kumimoji="0" lang="en-US" sz="1000" b="0" i="0" u="none" strike="noStrike" kern="1200" cap="none" spc="-1" normalizeH="0" baseline="0" noProof="0">
                  <a:ln>
                    <a:noFill/>
                  </a:ln>
                  <a:solidFill>
                    <a:srgbClr val="FFFFFF"/>
                  </a:solidFill>
                  <a:effectLst/>
                  <a:uLnTx/>
                  <a:uFillTx/>
                  <a:latin typeface="Poppins Light"/>
                  <a:ea typeface="DejaVu Sans"/>
                  <a:cs typeface="+mn-cs"/>
                </a:rPr>
                <a:t>SLE Desktop / POS</a:t>
              </a:r>
              <a:endParaRPr kumimoji="0" lang="en-GB" sz="1000" b="0" i="0" u="none" strike="noStrike" kern="1200" cap="none" spc="-1" normalizeH="0" baseline="0" noProof="0">
                <a:ln>
                  <a:noFill/>
                </a:ln>
                <a:solidFill>
                  <a:srgbClr val="000000"/>
                </a:solidFill>
                <a:effectLst/>
                <a:uLnTx/>
                <a:uFillTx/>
                <a:latin typeface="Poppins Light"/>
                <a:ea typeface="+mn-ea"/>
                <a:cs typeface="+mn-cs"/>
              </a:endParaRPr>
            </a:p>
          </p:txBody>
        </p:sp>
        <p:sp>
          <p:nvSpPr>
            <p:cNvPr id="75" name="CustomShape 27">
              <a:extLst>
                <a:ext uri="{FF2B5EF4-FFF2-40B4-BE49-F238E27FC236}">
                  <a16:creationId xmlns:a16="http://schemas.microsoft.com/office/drawing/2014/main" id="{394EEA9B-9ECC-49D4-9A47-65312074D448}"/>
                </a:ext>
              </a:extLst>
            </p:cNvPr>
            <p:cNvSpPr/>
            <p:nvPr/>
          </p:nvSpPr>
          <p:spPr>
            <a:xfrm>
              <a:off x="2045275" y="4271495"/>
              <a:ext cx="1952711" cy="268081"/>
            </a:xfrm>
            <a:prstGeom prst="roundRect">
              <a:avLst>
                <a:gd name="adj" fmla="val 16667"/>
              </a:avLst>
            </a:prstGeom>
            <a:solidFill>
              <a:srgbClr val="30BA78"/>
            </a:solidFill>
            <a:ln w="2556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0" marR="0" lvl="0" indent="0" algn="ctr" defTabSz="914400" rtl="0" eaLnBrk="1" fontAlgn="auto" latinLnBrk="0" hangingPunct="1">
                <a:lnSpc>
                  <a:spcPct val="110000"/>
                </a:lnSpc>
                <a:spcBef>
                  <a:spcPts val="499"/>
                </a:spcBef>
                <a:spcAft>
                  <a:spcPts val="0"/>
                </a:spcAft>
                <a:buClrTx/>
                <a:buSzTx/>
                <a:buFontTx/>
                <a:buNone/>
                <a:tabLst/>
                <a:defRPr/>
              </a:pPr>
              <a:r>
                <a:rPr kumimoji="0" lang="en-US" sz="1000" b="0" i="0" u="none" strike="noStrike" kern="1200" cap="none" spc="-1" normalizeH="0" baseline="0" noProof="0">
                  <a:ln>
                    <a:noFill/>
                  </a:ln>
                  <a:solidFill>
                    <a:srgbClr val="FFFFFF"/>
                  </a:solidFill>
                  <a:effectLst/>
                  <a:uLnTx/>
                  <a:uFillTx/>
                  <a:latin typeface="Poppins Light"/>
                  <a:ea typeface="DejaVu Sans"/>
                  <a:cs typeface="+mn-cs"/>
                </a:rPr>
                <a:t>SLE Server</a:t>
              </a:r>
              <a:endParaRPr kumimoji="0" lang="en-GB" sz="1000" b="0" i="0" u="none" strike="noStrike" kern="1200" cap="none" spc="-1" normalizeH="0" baseline="0" noProof="0">
                <a:ln>
                  <a:noFill/>
                </a:ln>
                <a:solidFill>
                  <a:srgbClr val="000000"/>
                </a:solidFill>
                <a:effectLst/>
                <a:uLnTx/>
                <a:uFillTx/>
                <a:latin typeface="Poppins Light"/>
                <a:ea typeface="+mn-ea"/>
                <a:cs typeface="+mn-cs"/>
              </a:endParaRPr>
            </a:p>
          </p:txBody>
        </p:sp>
        <p:sp>
          <p:nvSpPr>
            <p:cNvPr id="76" name="CustomShape 27">
              <a:extLst>
                <a:ext uri="{FF2B5EF4-FFF2-40B4-BE49-F238E27FC236}">
                  <a16:creationId xmlns:a16="http://schemas.microsoft.com/office/drawing/2014/main" id="{35DDA777-E256-40DF-A0E2-56CD63F4C355}"/>
                </a:ext>
              </a:extLst>
            </p:cNvPr>
            <p:cNvSpPr/>
            <p:nvPr/>
          </p:nvSpPr>
          <p:spPr>
            <a:xfrm>
              <a:off x="4282301" y="3974393"/>
              <a:ext cx="1952711" cy="268081"/>
            </a:xfrm>
            <a:prstGeom prst="roundRect">
              <a:avLst>
                <a:gd name="adj" fmla="val 16667"/>
              </a:avLst>
            </a:prstGeom>
            <a:solidFill>
              <a:srgbClr val="30BA78"/>
            </a:solidFill>
            <a:ln w="2556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spcAft>
                  <a:spcPts val="600"/>
                </a:spcAft>
                <a:buClr>
                  <a:srgbClr val="ECF0F1"/>
                </a:buClr>
                <a:buSzPct val="25000"/>
                <a:defRPr/>
              </a:pPr>
              <a:r>
                <a:rPr lang="en-US" sz="1050">
                  <a:solidFill>
                    <a:srgbClr val="ECF0F1"/>
                  </a:solidFill>
                  <a:cs typeface="Arial"/>
                </a:rPr>
                <a:t>SLES for SAP Applications</a:t>
              </a:r>
            </a:p>
          </p:txBody>
        </p:sp>
        <p:sp>
          <p:nvSpPr>
            <p:cNvPr id="77" name="CustomShape 27">
              <a:extLst>
                <a:ext uri="{FF2B5EF4-FFF2-40B4-BE49-F238E27FC236}">
                  <a16:creationId xmlns:a16="http://schemas.microsoft.com/office/drawing/2014/main" id="{D7C630A8-7912-407A-BBD7-02A835CAA31B}"/>
                </a:ext>
              </a:extLst>
            </p:cNvPr>
            <p:cNvSpPr/>
            <p:nvPr/>
          </p:nvSpPr>
          <p:spPr>
            <a:xfrm>
              <a:off x="4282301" y="4274704"/>
              <a:ext cx="1952711" cy="268081"/>
            </a:xfrm>
            <a:prstGeom prst="roundRect">
              <a:avLst>
                <a:gd name="adj" fmla="val 16667"/>
              </a:avLst>
            </a:prstGeom>
            <a:solidFill>
              <a:srgbClr val="30BA78"/>
            </a:solidFill>
            <a:ln w="2556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spcAft>
                  <a:spcPts val="600"/>
                </a:spcAft>
                <a:buClr>
                  <a:srgbClr val="ECF0F1"/>
                </a:buClr>
                <a:buSzPct val="25000"/>
                <a:defRPr/>
              </a:pPr>
              <a:r>
                <a:rPr lang="en-US" sz="1050">
                  <a:solidFill>
                    <a:srgbClr val="ECF0F1"/>
                  </a:solidFill>
                  <a:cs typeface="Arial"/>
                </a:rPr>
                <a:t>SLE HPC</a:t>
              </a:r>
            </a:p>
          </p:txBody>
        </p:sp>
        <p:sp>
          <p:nvSpPr>
            <p:cNvPr id="78" name="CustomShape 27">
              <a:extLst>
                <a:ext uri="{FF2B5EF4-FFF2-40B4-BE49-F238E27FC236}">
                  <a16:creationId xmlns:a16="http://schemas.microsoft.com/office/drawing/2014/main" id="{1F242A43-9052-4E92-8584-510ACE084889}"/>
                </a:ext>
              </a:extLst>
            </p:cNvPr>
            <p:cNvSpPr/>
            <p:nvPr/>
          </p:nvSpPr>
          <p:spPr>
            <a:xfrm>
              <a:off x="6522182" y="3974393"/>
              <a:ext cx="1952711" cy="268081"/>
            </a:xfrm>
            <a:prstGeom prst="roundRect">
              <a:avLst>
                <a:gd name="adj" fmla="val 16667"/>
              </a:avLst>
            </a:prstGeom>
            <a:solidFill>
              <a:srgbClr val="30BA78"/>
            </a:solidFill>
            <a:ln w="2556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spcAft>
                  <a:spcPts val="600"/>
                </a:spcAft>
                <a:buClr>
                  <a:srgbClr val="ECF0F1"/>
                </a:buClr>
                <a:buSzPct val="25000"/>
                <a:defRPr/>
              </a:pPr>
              <a:r>
                <a:rPr lang="en-US" sz="1050">
                  <a:solidFill>
                    <a:srgbClr val="ECF0F1"/>
                  </a:solidFill>
                  <a:cs typeface="Arial"/>
                </a:rPr>
                <a:t>SLE Micro</a:t>
              </a:r>
            </a:p>
          </p:txBody>
        </p:sp>
        <p:sp>
          <p:nvSpPr>
            <p:cNvPr id="79" name="CustomShape 27">
              <a:extLst>
                <a:ext uri="{FF2B5EF4-FFF2-40B4-BE49-F238E27FC236}">
                  <a16:creationId xmlns:a16="http://schemas.microsoft.com/office/drawing/2014/main" id="{AA8ED9BE-DFF2-4ADE-8A5E-1D6A8DCE169B}"/>
                </a:ext>
              </a:extLst>
            </p:cNvPr>
            <p:cNvSpPr/>
            <p:nvPr/>
          </p:nvSpPr>
          <p:spPr>
            <a:xfrm>
              <a:off x="6522182" y="4279007"/>
              <a:ext cx="1952711" cy="268081"/>
            </a:xfrm>
            <a:prstGeom prst="roundRect">
              <a:avLst>
                <a:gd name="adj" fmla="val 16667"/>
              </a:avLst>
            </a:prstGeom>
            <a:solidFill>
              <a:srgbClr val="30BA78"/>
            </a:solidFill>
            <a:ln w="2556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spcAft>
                  <a:spcPts val="600"/>
                </a:spcAft>
                <a:buClr>
                  <a:srgbClr val="ECF0F1"/>
                </a:buClr>
                <a:buSzPct val="25000"/>
                <a:defRPr/>
              </a:pPr>
              <a:r>
                <a:rPr lang="en-US" sz="1050">
                  <a:solidFill>
                    <a:srgbClr val="ECF0F1"/>
                  </a:solidFill>
                  <a:cs typeface="Arial"/>
                </a:rPr>
                <a:t>SLE Extensions</a:t>
              </a:r>
            </a:p>
          </p:txBody>
        </p:sp>
        <p:sp>
          <p:nvSpPr>
            <p:cNvPr id="80" name="CustomShape 27">
              <a:extLst>
                <a:ext uri="{FF2B5EF4-FFF2-40B4-BE49-F238E27FC236}">
                  <a16:creationId xmlns:a16="http://schemas.microsoft.com/office/drawing/2014/main" id="{7BB476C8-BF79-4983-A659-A8B36A47C160}"/>
                </a:ext>
              </a:extLst>
            </p:cNvPr>
            <p:cNvSpPr/>
            <p:nvPr/>
          </p:nvSpPr>
          <p:spPr>
            <a:xfrm>
              <a:off x="8766750" y="3957105"/>
              <a:ext cx="1949434" cy="582472"/>
            </a:xfrm>
            <a:prstGeom prst="roundRect">
              <a:avLst>
                <a:gd name="adj" fmla="val 16667"/>
              </a:avLst>
            </a:prstGeom>
            <a:solidFill>
              <a:srgbClr val="30BA78"/>
            </a:solidFill>
            <a:ln w="2556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spcAft>
                  <a:spcPts val="600"/>
                </a:spcAft>
                <a:buClr>
                  <a:srgbClr val="ECF0F1"/>
                </a:buClr>
                <a:buSzPct val="25000"/>
                <a:defRPr/>
              </a:pPr>
              <a:r>
                <a:rPr lang="en-US" sz="1050">
                  <a:solidFill>
                    <a:srgbClr val="ECF0F1"/>
                  </a:solidFill>
                  <a:cs typeface="Arial"/>
                </a:rPr>
                <a:t>SUSE Manager</a:t>
              </a:r>
            </a:p>
          </p:txBody>
        </p:sp>
        <p:grpSp>
          <p:nvGrpSpPr>
            <p:cNvPr id="2" name="Group 1">
              <a:extLst>
                <a:ext uri="{FF2B5EF4-FFF2-40B4-BE49-F238E27FC236}">
                  <a16:creationId xmlns:a16="http://schemas.microsoft.com/office/drawing/2014/main" id="{9FC9AD46-A5DA-7C44-B9FC-88F6EDD8F0F6}"/>
                </a:ext>
              </a:extLst>
            </p:cNvPr>
            <p:cNvGrpSpPr/>
            <p:nvPr/>
          </p:nvGrpSpPr>
          <p:grpSpPr>
            <a:xfrm>
              <a:off x="2040385" y="3127413"/>
              <a:ext cx="6448672" cy="703382"/>
              <a:chOff x="2331989" y="3336307"/>
              <a:chExt cx="6448672" cy="703382"/>
            </a:xfrm>
          </p:grpSpPr>
          <p:grpSp>
            <p:nvGrpSpPr>
              <p:cNvPr id="29" name="Group 28">
                <a:extLst>
                  <a:ext uri="{FF2B5EF4-FFF2-40B4-BE49-F238E27FC236}">
                    <a16:creationId xmlns:a16="http://schemas.microsoft.com/office/drawing/2014/main" id="{B7621235-817D-42D9-917C-FDFAEFA0D4A9}"/>
                  </a:ext>
                </a:extLst>
              </p:cNvPr>
              <p:cNvGrpSpPr/>
              <p:nvPr/>
            </p:nvGrpSpPr>
            <p:grpSpPr>
              <a:xfrm>
                <a:off x="4355513" y="3426383"/>
                <a:ext cx="2584879" cy="329285"/>
                <a:chOff x="4714956" y="3410242"/>
                <a:chExt cx="2584879" cy="329285"/>
              </a:xfrm>
            </p:grpSpPr>
            <p:sp>
              <p:nvSpPr>
                <p:cNvPr id="30" name="TextBox 29">
                  <a:extLst>
                    <a:ext uri="{FF2B5EF4-FFF2-40B4-BE49-F238E27FC236}">
                      <a16:creationId xmlns:a16="http://schemas.microsoft.com/office/drawing/2014/main" id="{32CB90C8-3913-4CA2-B748-9D054EE163AB}"/>
                    </a:ext>
                  </a:extLst>
                </p:cNvPr>
                <p:cNvSpPr txBox="1"/>
                <p:nvPr/>
              </p:nvSpPr>
              <p:spPr>
                <a:xfrm>
                  <a:off x="5240145" y="3414806"/>
                  <a:ext cx="2059690" cy="307777"/>
                </a:xfrm>
                <a:prstGeom prst="rect">
                  <a:avLst/>
                </a:prstGeom>
                <a:noFill/>
              </p:spPr>
              <p:txBody>
                <a:bodyPr wrap="square" rtlCol="0" anchor="ctr">
                  <a:spAutoFit/>
                </a:bodyPr>
                <a:lstStyle/>
                <a:p>
                  <a:r>
                    <a:rPr lang="en-US" sz="1400">
                      <a:solidFill>
                        <a:schemeClr val="bg1"/>
                      </a:solidFill>
                    </a:rPr>
                    <a:t>SUSE Linux Enterprise</a:t>
                  </a:r>
                </a:p>
              </p:txBody>
            </p:sp>
            <p:pic>
              <p:nvPicPr>
                <p:cNvPr id="31" name="Picture 30" descr="A picture containing text, clipart&#10;&#10;Description automatically generated">
                  <a:extLst>
                    <a:ext uri="{FF2B5EF4-FFF2-40B4-BE49-F238E27FC236}">
                      <a16:creationId xmlns:a16="http://schemas.microsoft.com/office/drawing/2014/main" id="{63DD25AC-2217-4178-8583-B0746EAF416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714956" y="3410242"/>
                  <a:ext cx="557383" cy="329285"/>
                </a:xfrm>
                <a:prstGeom prst="rect">
                  <a:avLst/>
                </a:prstGeom>
              </p:spPr>
            </p:pic>
          </p:grpSp>
          <p:sp>
            <p:nvSpPr>
              <p:cNvPr id="70" name="Rectangle 69">
                <a:extLst>
                  <a:ext uri="{FF2B5EF4-FFF2-40B4-BE49-F238E27FC236}">
                    <a16:creationId xmlns:a16="http://schemas.microsoft.com/office/drawing/2014/main" id="{6F887EEA-6A62-4BA6-85A2-A96740CB71E4}"/>
                  </a:ext>
                </a:extLst>
              </p:cNvPr>
              <p:cNvSpPr/>
              <p:nvPr/>
            </p:nvSpPr>
            <p:spPr>
              <a:xfrm>
                <a:off x="2495203" y="3465461"/>
                <a:ext cx="991651" cy="246221"/>
              </a:xfrm>
              <a:prstGeom prst="rect">
                <a:avLst/>
              </a:prstGeom>
            </p:spPr>
            <p:txBody>
              <a:bodyPr wrap="square" anchor="ctr">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US" sz="1000" i="0" u="none" strike="noStrike" kern="1200" cap="none" spc="0" normalizeH="0" baseline="0" noProof="0">
                    <a:ln>
                      <a:noFill/>
                    </a:ln>
                    <a:solidFill>
                      <a:srgbClr val="ECF0F1"/>
                    </a:solidFill>
                    <a:effectLst/>
                    <a:uLnTx/>
                    <a:uFillTx/>
                    <a:latin typeface="+mj-lt"/>
                    <a:ea typeface="+mn-ea"/>
                    <a:cs typeface="+mn-cs"/>
                  </a:rPr>
                  <a:t>Compliance</a:t>
                </a:r>
                <a:endParaRPr kumimoji="0" lang="en-US" sz="1000" b="0" i="0" u="none" strike="noStrike" kern="1200" cap="none" spc="0" normalizeH="0" baseline="0" noProof="0">
                  <a:ln>
                    <a:noFill/>
                  </a:ln>
                  <a:solidFill>
                    <a:srgbClr val="ECF0F1"/>
                  </a:solidFill>
                  <a:effectLst/>
                  <a:uLnTx/>
                  <a:uFillTx/>
                  <a:ea typeface="+mn-ea"/>
                  <a:cs typeface="+mn-cs"/>
                </a:endParaRPr>
              </a:p>
            </p:txBody>
          </p:sp>
          <p:sp>
            <p:nvSpPr>
              <p:cNvPr id="71" name="Rectangle 70">
                <a:extLst>
                  <a:ext uri="{FF2B5EF4-FFF2-40B4-BE49-F238E27FC236}">
                    <a16:creationId xmlns:a16="http://schemas.microsoft.com/office/drawing/2014/main" id="{CCFFE3D8-78DF-4C4B-9313-6F989E1917C2}"/>
                  </a:ext>
                </a:extLst>
              </p:cNvPr>
              <p:cNvSpPr/>
              <p:nvPr/>
            </p:nvSpPr>
            <p:spPr>
              <a:xfrm>
                <a:off x="2511826" y="3696637"/>
                <a:ext cx="922929" cy="246221"/>
              </a:xfrm>
              <a:prstGeom prst="rect">
                <a:avLst/>
              </a:prstGeom>
            </p:spPr>
            <p:txBody>
              <a:bodyPr wrap="square" anchor="ctr">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US" sz="1000" i="0" u="none" strike="noStrike" kern="1200" cap="none" spc="0" normalizeH="0" baseline="0" noProof="0">
                    <a:ln>
                      <a:noFill/>
                    </a:ln>
                    <a:solidFill>
                      <a:srgbClr val="ECF0F1"/>
                    </a:solidFill>
                    <a:effectLst/>
                    <a:uLnTx/>
                    <a:uFillTx/>
                    <a:latin typeface="+mj-lt"/>
                    <a:ea typeface="+mn-ea"/>
                    <a:cs typeface="+mn-cs"/>
                  </a:rPr>
                  <a:t>Security</a:t>
                </a:r>
                <a:endParaRPr kumimoji="0" lang="en-US" sz="1000" b="0" i="0" u="none" strike="noStrike" kern="1200" cap="none" spc="0" normalizeH="0" baseline="0" noProof="0">
                  <a:ln>
                    <a:noFill/>
                  </a:ln>
                  <a:solidFill>
                    <a:srgbClr val="ECF0F1"/>
                  </a:solidFill>
                  <a:effectLst/>
                  <a:uLnTx/>
                  <a:uFillTx/>
                  <a:ea typeface="+mn-ea"/>
                  <a:cs typeface="+mn-cs"/>
                </a:endParaRPr>
              </a:p>
            </p:txBody>
          </p:sp>
          <p:sp>
            <p:nvSpPr>
              <p:cNvPr id="72" name="Rectangle 71">
                <a:extLst>
                  <a:ext uri="{FF2B5EF4-FFF2-40B4-BE49-F238E27FC236}">
                    <a16:creationId xmlns:a16="http://schemas.microsoft.com/office/drawing/2014/main" id="{5018BEBA-8516-4A34-BEE4-3D3E56B94EC5}"/>
                  </a:ext>
                </a:extLst>
              </p:cNvPr>
              <p:cNvSpPr/>
              <p:nvPr/>
            </p:nvSpPr>
            <p:spPr>
              <a:xfrm>
                <a:off x="7611235" y="3451807"/>
                <a:ext cx="922929" cy="246221"/>
              </a:xfrm>
              <a:prstGeom prst="rect">
                <a:avLst/>
              </a:prstGeom>
            </p:spPr>
            <p:txBody>
              <a:bodyPr wrap="square" anchor="ctr">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US" sz="1000" i="0" u="none" strike="noStrike" kern="1200" cap="none" spc="0" normalizeH="0" baseline="0" noProof="0">
                    <a:ln>
                      <a:noFill/>
                    </a:ln>
                    <a:solidFill>
                      <a:srgbClr val="ECF0F1"/>
                    </a:solidFill>
                    <a:effectLst/>
                    <a:uLnTx/>
                    <a:uFillTx/>
                    <a:latin typeface="+mj-lt"/>
                    <a:ea typeface="+mn-ea"/>
                    <a:cs typeface="+mn-cs"/>
                  </a:rPr>
                  <a:t>Availability</a:t>
                </a:r>
                <a:endParaRPr kumimoji="0" lang="en-US" sz="1000" b="0" i="0" u="none" strike="noStrike" kern="1200" cap="none" spc="0" normalizeH="0" baseline="0" noProof="0">
                  <a:ln>
                    <a:noFill/>
                  </a:ln>
                  <a:solidFill>
                    <a:srgbClr val="ECF0F1"/>
                  </a:solidFill>
                  <a:effectLst/>
                  <a:uLnTx/>
                  <a:uFillTx/>
                  <a:ea typeface="+mn-ea"/>
                  <a:cs typeface="+mn-cs"/>
                </a:endParaRPr>
              </a:p>
            </p:txBody>
          </p:sp>
          <p:sp>
            <p:nvSpPr>
              <p:cNvPr id="73" name="Rectangle 72">
                <a:extLst>
                  <a:ext uri="{FF2B5EF4-FFF2-40B4-BE49-F238E27FC236}">
                    <a16:creationId xmlns:a16="http://schemas.microsoft.com/office/drawing/2014/main" id="{2972BDF3-40E1-4B4A-9C26-37076CCC1002}"/>
                  </a:ext>
                </a:extLst>
              </p:cNvPr>
              <p:cNvSpPr/>
              <p:nvPr/>
            </p:nvSpPr>
            <p:spPr>
              <a:xfrm>
                <a:off x="7481217" y="3697209"/>
                <a:ext cx="1153588" cy="246221"/>
              </a:xfrm>
              <a:prstGeom prst="rect">
                <a:avLst/>
              </a:prstGeom>
            </p:spPr>
            <p:txBody>
              <a:bodyPr wrap="square" anchor="ctr">
                <a:spAutoFit/>
              </a:bodyP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US" sz="1000" i="0" u="none" strike="noStrike" kern="1200" cap="none" spc="0" normalizeH="0" baseline="0" noProof="0">
                    <a:ln>
                      <a:noFill/>
                    </a:ln>
                    <a:solidFill>
                      <a:srgbClr val="ECF0F1"/>
                    </a:solidFill>
                    <a:effectLst/>
                    <a:uLnTx/>
                    <a:uFillTx/>
                    <a:latin typeface="+mj-lt"/>
                    <a:ea typeface="+mn-ea"/>
                    <a:cs typeface="+mn-cs"/>
                  </a:rPr>
                  <a:t>Management</a:t>
                </a:r>
                <a:endParaRPr kumimoji="0" lang="en-US" sz="1000" b="0" i="0" u="none" strike="noStrike" kern="1200" cap="none" spc="0" normalizeH="0" baseline="0" noProof="0">
                  <a:ln>
                    <a:noFill/>
                  </a:ln>
                  <a:solidFill>
                    <a:srgbClr val="ECF0F1"/>
                  </a:solidFill>
                  <a:effectLst/>
                  <a:uLnTx/>
                  <a:uFillTx/>
                  <a:ea typeface="+mn-ea"/>
                  <a:cs typeface="+mn-cs"/>
                </a:endParaRPr>
              </a:p>
            </p:txBody>
          </p:sp>
          <p:sp>
            <p:nvSpPr>
              <p:cNvPr id="81" name="Rounded Rectangle 2">
                <a:extLst>
                  <a:ext uri="{FF2B5EF4-FFF2-40B4-BE49-F238E27FC236}">
                    <a16:creationId xmlns:a16="http://schemas.microsoft.com/office/drawing/2014/main" id="{9212739B-AF08-47AD-88A6-0FDB754A249D}"/>
                  </a:ext>
                </a:extLst>
              </p:cNvPr>
              <p:cNvSpPr/>
              <p:nvPr/>
            </p:nvSpPr>
            <p:spPr>
              <a:xfrm>
                <a:off x="2331989" y="3336307"/>
                <a:ext cx="6448672" cy="703382"/>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110000"/>
                  </a:lnSpc>
                  <a:spcBef>
                    <a:spcPts val="500"/>
                  </a:spcBef>
                </a:pPr>
                <a:endParaRPr lang="en-US" sz="1200"/>
              </a:p>
            </p:txBody>
          </p:sp>
        </p:grpSp>
        <p:sp>
          <p:nvSpPr>
            <p:cNvPr id="83" name="TextBox 82">
              <a:extLst>
                <a:ext uri="{FF2B5EF4-FFF2-40B4-BE49-F238E27FC236}">
                  <a16:creationId xmlns:a16="http://schemas.microsoft.com/office/drawing/2014/main" id="{DB9D0D3B-0175-C648-A67E-598DE90E7F0B}"/>
                </a:ext>
              </a:extLst>
            </p:cNvPr>
            <p:cNvSpPr txBox="1"/>
            <p:nvPr/>
          </p:nvSpPr>
          <p:spPr>
            <a:xfrm>
              <a:off x="3798606" y="3501359"/>
              <a:ext cx="3015136" cy="246221"/>
            </a:xfrm>
            <a:prstGeom prst="rect">
              <a:avLst/>
            </a:prstGeom>
            <a:noFill/>
          </p:spPr>
          <p:txBody>
            <a:bodyPr wrap="square" rtlCol="0">
              <a:spAutoFit/>
            </a:bodyPr>
            <a:lstStyle/>
            <a:p>
              <a:pPr algn="ctr"/>
              <a:r>
                <a:rPr lang="en-US" sz="1000">
                  <a:solidFill>
                    <a:schemeClr val="bg1"/>
                  </a:solidFill>
                </a:rPr>
                <a:t>The most adaptable Linux operating system</a:t>
              </a:r>
            </a:p>
          </p:txBody>
        </p:sp>
        <p:sp>
          <p:nvSpPr>
            <p:cNvPr id="89" name="Rounded Rectangle 2">
              <a:extLst>
                <a:ext uri="{FF2B5EF4-FFF2-40B4-BE49-F238E27FC236}">
                  <a16:creationId xmlns:a16="http://schemas.microsoft.com/office/drawing/2014/main" id="{54ECB55E-69F1-1B4D-97C8-15137D01A0B0}"/>
                </a:ext>
              </a:extLst>
            </p:cNvPr>
            <p:cNvSpPr/>
            <p:nvPr/>
          </p:nvSpPr>
          <p:spPr>
            <a:xfrm>
              <a:off x="8744097" y="3131154"/>
              <a:ext cx="1949435" cy="703382"/>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110000"/>
                </a:lnSpc>
                <a:spcBef>
                  <a:spcPts val="500"/>
                </a:spcBef>
              </a:pPr>
              <a:endParaRPr lang="en-US" sz="1200"/>
            </a:p>
          </p:txBody>
        </p:sp>
        <p:sp>
          <p:nvSpPr>
            <p:cNvPr id="92" name="CustomShape 27">
              <a:extLst>
                <a:ext uri="{FF2B5EF4-FFF2-40B4-BE49-F238E27FC236}">
                  <a16:creationId xmlns:a16="http://schemas.microsoft.com/office/drawing/2014/main" id="{B0CB7862-ABBE-0649-AEDA-69F84A6F9C9D}"/>
                </a:ext>
              </a:extLst>
            </p:cNvPr>
            <p:cNvSpPr/>
            <p:nvPr/>
          </p:nvSpPr>
          <p:spPr>
            <a:xfrm>
              <a:off x="8845278" y="3205460"/>
              <a:ext cx="1178556" cy="307542"/>
            </a:xfrm>
            <a:prstGeom prst="roundRect">
              <a:avLst>
                <a:gd name="adj" fmla="val 16667"/>
              </a:avLst>
            </a:prstGeom>
            <a:solidFill>
              <a:schemeClr val="accent1">
                <a:lumMod val="50000"/>
              </a:schemeClr>
            </a:solidFill>
            <a:ln w="19050">
              <a:solidFill>
                <a:schemeClr val="bg1"/>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spcAft>
                  <a:spcPts val="600"/>
                </a:spcAft>
                <a:buClr>
                  <a:srgbClr val="ECF0F1"/>
                </a:buClr>
                <a:buSzPct val="25000"/>
                <a:defRPr/>
              </a:pPr>
              <a:endParaRPr lang="en-US" sz="1050">
                <a:solidFill>
                  <a:srgbClr val="ECF0F1"/>
                </a:solidFill>
                <a:cs typeface="Arial"/>
              </a:endParaRPr>
            </a:p>
          </p:txBody>
        </p:sp>
        <p:sp>
          <p:nvSpPr>
            <p:cNvPr id="98" name="CustomShape 27">
              <a:extLst>
                <a:ext uri="{FF2B5EF4-FFF2-40B4-BE49-F238E27FC236}">
                  <a16:creationId xmlns:a16="http://schemas.microsoft.com/office/drawing/2014/main" id="{C3181FE6-FDDB-C04F-A269-EBA9230C0160}"/>
                </a:ext>
              </a:extLst>
            </p:cNvPr>
            <p:cNvSpPr/>
            <p:nvPr/>
          </p:nvSpPr>
          <p:spPr>
            <a:xfrm>
              <a:off x="9100256" y="3297946"/>
              <a:ext cx="1178556" cy="307542"/>
            </a:xfrm>
            <a:prstGeom prst="roundRect">
              <a:avLst>
                <a:gd name="adj" fmla="val 16667"/>
              </a:avLst>
            </a:prstGeom>
            <a:solidFill>
              <a:schemeClr val="accent1">
                <a:lumMod val="50000"/>
              </a:schemeClr>
            </a:solidFill>
            <a:ln w="19050">
              <a:solidFill>
                <a:schemeClr val="bg1"/>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spcAft>
                  <a:spcPts val="600"/>
                </a:spcAft>
                <a:buClr>
                  <a:srgbClr val="ECF0F1"/>
                </a:buClr>
                <a:buSzPct val="25000"/>
                <a:defRPr/>
              </a:pPr>
              <a:endParaRPr lang="en-US" sz="1050">
                <a:solidFill>
                  <a:srgbClr val="ECF0F1"/>
                </a:solidFill>
                <a:cs typeface="Arial"/>
              </a:endParaRPr>
            </a:p>
          </p:txBody>
        </p:sp>
        <p:sp>
          <p:nvSpPr>
            <p:cNvPr id="99" name="CustomShape 27">
              <a:extLst>
                <a:ext uri="{FF2B5EF4-FFF2-40B4-BE49-F238E27FC236}">
                  <a16:creationId xmlns:a16="http://schemas.microsoft.com/office/drawing/2014/main" id="{000A8304-41A6-D649-AC1A-DADFD246FF36}"/>
                </a:ext>
              </a:extLst>
            </p:cNvPr>
            <p:cNvSpPr/>
            <p:nvPr/>
          </p:nvSpPr>
          <p:spPr>
            <a:xfrm>
              <a:off x="9357716" y="3425793"/>
              <a:ext cx="1178556" cy="307542"/>
            </a:xfrm>
            <a:prstGeom prst="roundRect">
              <a:avLst>
                <a:gd name="adj" fmla="val 16667"/>
              </a:avLst>
            </a:prstGeom>
            <a:solidFill>
              <a:schemeClr val="accent1">
                <a:lumMod val="50000"/>
              </a:schemeClr>
            </a:solidFill>
            <a:ln w="19050">
              <a:solidFill>
                <a:schemeClr val="bg1"/>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spcAft>
                  <a:spcPts val="600"/>
                </a:spcAft>
                <a:buClr>
                  <a:srgbClr val="ECF0F1"/>
                </a:buClr>
                <a:buSzPct val="25000"/>
                <a:defRPr/>
              </a:pPr>
              <a:r>
                <a:rPr lang="en-US" sz="1050">
                  <a:solidFill>
                    <a:srgbClr val="ECF0F1"/>
                  </a:solidFill>
                  <a:cs typeface="Arial"/>
                </a:rPr>
                <a:t>Other Linux</a:t>
              </a:r>
            </a:p>
          </p:txBody>
        </p:sp>
      </p:grpSp>
      <p:cxnSp>
        <p:nvCxnSpPr>
          <p:cNvPr id="8" name="Straight Connector 7">
            <a:extLst>
              <a:ext uri="{FF2B5EF4-FFF2-40B4-BE49-F238E27FC236}">
                <a16:creationId xmlns:a16="http://schemas.microsoft.com/office/drawing/2014/main" id="{C87D583E-4D10-4B84-A7BD-965D6488999C}"/>
              </a:ext>
            </a:extLst>
          </p:cNvPr>
          <p:cNvCxnSpPr>
            <a:cxnSpLocks/>
          </p:cNvCxnSpPr>
          <p:nvPr/>
        </p:nvCxnSpPr>
        <p:spPr>
          <a:xfrm>
            <a:off x="1901225" y="1163963"/>
            <a:ext cx="0" cy="4962103"/>
          </a:xfrm>
          <a:prstGeom prst="line">
            <a:avLst/>
          </a:prstGeom>
          <a:ln w="12700">
            <a:solidFill>
              <a:srgbClr val="FFFFFF"/>
            </a:solidFill>
            <a:prstDash val="sysDot"/>
          </a:ln>
        </p:spPr>
        <p:style>
          <a:lnRef idx="1">
            <a:schemeClr val="accent1"/>
          </a:lnRef>
          <a:fillRef idx="0">
            <a:schemeClr val="accent1"/>
          </a:fillRef>
          <a:effectRef idx="0">
            <a:schemeClr val="accent1"/>
          </a:effectRef>
          <a:fontRef idx="minor">
            <a:schemeClr val="tx1"/>
          </a:fontRef>
        </p:style>
      </p:cxnSp>
      <p:pic>
        <p:nvPicPr>
          <p:cNvPr id="23" name="Picture 22" descr="Icon&#10;&#10;Description automatically generated">
            <a:extLst>
              <a:ext uri="{FF2B5EF4-FFF2-40B4-BE49-F238E27FC236}">
                <a16:creationId xmlns:a16="http://schemas.microsoft.com/office/drawing/2014/main" id="{3EE43A21-EE55-8441-9B8C-874E27BBF0D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25509" y="1315618"/>
            <a:ext cx="1449908" cy="278746"/>
          </a:xfrm>
          <a:prstGeom prst="rect">
            <a:avLst/>
          </a:prstGeom>
        </p:spPr>
      </p:pic>
      <p:grpSp>
        <p:nvGrpSpPr>
          <p:cNvPr id="22" name="Group 21">
            <a:extLst>
              <a:ext uri="{FF2B5EF4-FFF2-40B4-BE49-F238E27FC236}">
                <a16:creationId xmlns:a16="http://schemas.microsoft.com/office/drawing/2014/main" id="{6F7F357E-8C94-F843-AE54-9B53B0F76727}"/>
              </a:ext>
            </a:extLst>
          </p:cNvPr>
          <p:cNvGrpSpPr/>
          <p:nvPr/>
        </p:nvGrpSpPr>
        <p:grpSpPr>
          <a:xfrm>
            <a:off x="2106181" y="2123400"/>
            <a:ext cx="6875992" cy="531438"/>
            <a:chOff x="3195250" y="2188354"/>
            <a:chExt cx="6875992" cy="531438"/>
          </a:xfrm>
        </p:grpSpPr>
        <p:grpSp>
          <p:nvGrpSpPr>
            <p:cNvPr id="91" name="Group 90">
              <a:extLst>
                <a:ext uri="{FF2B5EF4-FFF2-40B4-BE49-F238E27FC236}">
                  <a16:creationId xmlns:a16="http://schemas.microsoft.com/office/drawing/2014/main" id="{77FADB40-9B21-0F40-8ECD-89CC1AB8AAE8}"/>
                </a:ext>
              </a:extLst>
            </p:cNvPr>
            <p:cNvGrpSpPr/>
            <p:nvPr/>
          </p:nvGrpSpPr>
          <p:grpSpPr>
            <a:xfrm>
              <a:off x="3195250" y="2205242"/>
              <a:ext cx="1764000" cy="512323"/>
              <a:chOff x="1605085" y="2220800"/>
              <a:chExt cx="1764000" cy="512323"/>
            </a:xfrm>
          </p:grpSpPr>
          <p:pic>
            <p:nvPicPr>
              <p:cNvPr id="17" name="Picture 16">
                <a:extLst>
                  <a:ext uri="{FF2B5EF4-FFF2-40B4-BE49-F238E27FC236}">
                    <a16:creationId xmlns:a16="http://schemas.microsoft.com/office/drawing/2014/main" id="{434B5608-C371-47D6-8390-3E7937BDABD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127446" y="2220800"/>
                <a:ext cx="719279" cy="275310"/>
              </a:xfrm>
              <a:prstGeom prst="rect">
                <a:avLst/>
              </a:prstGeom>
            </p:spPr>
          </p:pic>
          <p:sp>
            <p:nvSpPr>
              <p:cNvPr id="19" name="TextBox 18">
                <a:extLst>
                  <a:ext uri="{FF2B5EF4-FFF2-40B4-BE49-F238E27FC236}">
                    <a16:creationId xmlns:a16="http://schemas.microsoft.com/office/drawing/2014/main" id="{1D92EFBA-8F39-4DCA-BCA0-789B04D97E12}"/>
                  </a:ext>
                </a:extLst>
              </p:cNvPr>
              <p:cNvSpPr txBox="1"/>
              <p:nvPr/>
            </p:nvSpPr>
            <p:spPr>
              <a:xfrm>
                <a:off x="1605085" y="2579235"/>
                <a:ext cx="1764000" cy="153888"/>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ECF0F1"/>
                    </a:solidFill>
                    <a:effectLst/>
                    <a:uLnTx/>
                    <a:uFillTx/>
                    <a:ea typeface="+mn-ea"/>
                    <a:cs typeface="+mn-cs"/>
                  </a:rPr>
                  <a:t>Datacenter</a:t>
                </a:r>
              </a:p>
            </p:txBody>
          </p:sp>
        </p:grpSp>
        <p:grpSp>
          <p:nvGrpSpPr>
            <p:cNvPr id="84" name="Group 83">
              <a:extLst>
                <a:ext uri="{FF2B5EF4-FFF2-40B4-BE49-F238E27FC236}">
                  <a16:creationId xmlns:a16="http://schemas.microsoft.com/office/drawing/2014/main" id="{00F320E6-DE10-2B4D-A5CF-7710E3C71AE0}"/>
                </a:ext>
              </a:extLst>
            </p:cNvPr>
            <p:cNvGrpSpPr/>
            <p:nvPr/>
          </p:nvGrpSpPr>
          <p:grpSpPr>
            <a:xfrm>
              <a:off x="4726653" y="2190028"/>
              <a:ext cx="1764000" cy="514974"/>
              <a:chOff x="3501181" y="2252099"/>
              <a:chExt cx="1764000" cy="514974"/>
            </a:xfrm>
          </p:grpSpPr>
          <p:sp>
            <p:nvSpPr>
              <p:cNvPr id="20" name="TextBox 19">
                <a:extLst>
                  <a:ext uri="{FF2B5EF4-FFF2-40B4-BE49-F238E27FC236}">
                    <a16:creationId xmlns:a16="http://schemas.microsoft.com/office/drawing/2014/main" id="{1D2F3039-3C40-48D4-85AE-8ACD198B2B36}"/>
                  </a:ext>
                </a:extLst>
              </p:cNvPr>
              <p:cNvSpPr txBox="1"/>
              <p:nvPr/>
            </p:nvSpPr>
            <p:spPr>
              <a:xfrm>
                <a:off x="3501181" y="2613185"/>
                <a:ext cx="1764000" cy="153888"/>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ECF0F1"/>
                    </a:solidFill>
                    <a:effectLst/>
                    <a:uLnTx/>
                    <a:uFillTx/>
                    <a:ea typeface="+mn-ea"/>
                    <a:cs typeface="+mn-cs"/>
                  </a:rPr>
                  <a:t>Edge</a:t>
                </a:r>
              </a:p>
            </p:txBody>
          </p:sp>
          <p:pic>
            <p:nvPicPr>
              <p:cNvPr id="95" name="Picture 94" descr="A picture containing text, clipart&#10;&#10;Description automatically generated">
                <a:extLst>
                  <a:ext uri="{FF2B5EF4-FFF2-40B4-BE49-F238E27FC236}">
                    <a16:creationId xmlns:a16="http://schemas.microsoft.com/office/drawing/2014/main" id="{D31DAE3F-B0E5-734B-A097-F82057AA469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026958" y="2252099"/>
                <a:ext cx="716723" cy="277200"/>
              </a:xfrm>
              <a:prstGeom prst="rect">
                <a:avLst/>
              </a:prstGeom>
            </p:spPr>
          </p:pic>
        </p:grpSp>
        <p:grpSp>
          <p:nvGrpSpPr>
            <p:cNvPr id="94" name="Group 93">
              <a:extLst>
                <a:ext uri="{FF2B5EF4-FFF2-40B4-BE49-F238E27FC236}">
                  <a16:creationId xmlns:a16="http://schemas.microsoft.com/office/drawing/2014/main" id="{8AC914DF-5EDF-2546-8A5F-C2A7734BD25A}"/>
                </a:ext>
              </a:extLst>
            </p:cNvPr>
            <p:cNvGrpSpPr/>
            <p:nvPr/>
          </p:nvGrpSpPr>
          <p:grpSpPr>
            <a:xfrm>
              <a:off x="6424193" y="2188354"/>
              <a:ext cx="1764000" cy="510926"/>
              <a:chOff x="6557775" y="2253047"/>
              <a:chExt cx="1764000" cy="510926"/>
            </a:xfrm>
          </p:grpSpPr>
          <p:pic>
            <p:nvPicPr>
              <p:cNvPr id="93" name="Picture 92" descr="A black and white logo&#10;&#10;Description automatically generated with low confidence">
                <a:extLst>
                  <a:ext uri="{FF2B5EF4-FFF2-40B4-BE49-F238E27FC236}">
                    <a16:creationId xmlns:a16="http://schemas.microsoft.com/office/drawing/2014/main" id="{EB49A0F7-8924-644B-BFF2-78AB259FCBE5}"/>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717507" y="2253047"/>
                <a:ext cx="1341048" cy="277200"/>
              </a:xfrm>
              <a:prstGeom prst="rect">
                <a:avLst/>
              </a:prstGeom>
            </p:spPr>
          </p:pic>
          <p:sp>
            <p:nvSpPr>
              <p:cNvPr id="96" name="TextBox 95">
                <a:extLst>
                  <a:ext uri="{FF2B5EF4-FFF2-40B4-BE49-F238E27FC236}">
                    <a16:creationId xmlns:a16="http://schemas.microsoft.com/office/drawing/2014/main" id="{D48BABF1-D68B-BC4B-91F7-357BC7B33761}"/>
                  </a:ext>
                </a:extLst>
              </p:cNvPr>
              <p:cNvSpPr txBox="1"/>
              <p:nvPr/>
            </p:nvSpPr>
            <p:spPr>
              <a:xfrm>
                <a:off x="6557775" y="2610085"/>
                <a:ext cx="1764000" cy="153888"/>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ECF0F1"/>
                    </a:solidFill>
                    <a:effectLst/>
                    <a:uLnTx/>
                    <a:uFillTx/>
                    <a:ea typeface="+mn-ea"/>
                    <a:cs typeface="+mn-cs"/>
                  </a:rPr>
                  <a:t>Block Storage</a:t>
                </a:r>
              </a:p>
            </p:txBody>
          </p:sp>
        </p:grpSp>
        <p:grpSp>
          <p:nvGrpSpPr>
            <p:cNvPr id="21" name="Group 20">
              <a:extLst>
                <a:ext uri="{FF2B5EF4-FFF2-40B4-BE49-F238E27FC236}">
                  <a16:creationId xmlns:a16="http://schemas.microsoft.com/office/drawing/2014/main" id="{14049971-0594-1146-9017-5866B0EAED90}"/>
                </a:ext>
              </a:extLst>
            </p:cNvPr>
            <p:cNvGrpSpPr/>
            <p:nvPr/>
          </p:nvGrpSpPr>
          <p:grpSpPr>
            <a:xfrm>
              <a:off x="8307242" y="2191440"/>
              <a:ext cx="1764000" cy="528352"/>
              <a:chOff x="8420360" y="2162120"/>
              <a:chExt cx="1764000" cy="528352"/>
            </a:xfrm>
          </p:grpSpPr>
          <p:pic>
            <p:nvPicPr>
              <p:cNvPr id="16" name="Picture 15" descr="A picture containing text, clipart&#10;&#10;Description automatically generated">
                <a:extLst>
                  <a:ext uri="{FF2B5EF4-FFF2-40B4-BE49-F238E27FC236}">
                    <a16:creationId xmlns:a16="http://schemas.microsoft.com/office/drawing/2014/main" id="{32944AE6-1E69-0D43-86B8-22EBFFDDAD67}"/>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615848" y="2162120"/>
                <a:ext cx="1373024" cy="275311"/>
              </a:xfrm>
              <a:prstGeom prst="rect">
                <a:avLst/>
              </a:prstGeom>
            </p:spPr>
          </p:pic>
          <p:sp>
            <p:nvSpPr>
              <p:cNvPr id="100" name="TextBox 99">
                <a:extLst>
                  <a:ext uri="{FF2B5EF4-FFF2-40B4-BE49-F238E27FC236}">
                    <a16:creationId xmlns:a16="http://schemas.microsoft.com/office/drawing/2014/main" id="{DA6A6E75-D561-7848-BCB3-DB6FB2786DE4}"/>
                  </a:ext>
                </a:extLst>
              </p:cNvPr>
              <p:cNvSpPr txBox="1"/>
              <p:nvPr/>
            </p:nvSpPr>
            <p:spPr>
              <a:xfrm>
                <a:off x="8420360" y="2536584"/>
                <a:ext cx="1764000" cy="153888"/>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ECF0F1"/>
                    </a:solidFill>
                    <a:effectLst/>
                    <a:uLnTx/>
                    <a:uFillTx/>
                    <a:ea typeface="+mn-ea"/>
                    <a:cs typeface="+mn-cs"/>
                  </a:rPr>
                  <a:t>Container Security</a:t>
                </a:r>
              </a:p>
            </p:txBody>
          </p:sp>
        </p:grpSp>
      </p:grpSp>
      <p:pic>
        <p:nvPicPr>
          <p:cNvPr id="97" name="Picture 96">
            <a:extLst>
              <a:ext uri="{FF2B5EF4-FFF2-40B4-BE49-F238E27FC236}">
                <a16:creationId xmlns:a16="http://schemas.microsoft.com/office/drawing/2014/main" id="{E6790DBD-2400-B648-9F7E-823D22F9EF9B}"/>
              </a:ext>
            </a:extLst>
          </p:cNvPr>
          <p:cNvPicPr>
            <a:picLocks noChangeAspect="1"/>
          </p:cNvPicPr>
          <p:nvPr/>
        </p:nvPicPr>
        <p:blipFill rotWithShape="1">
          <a:blip r:embed="rId12" cstate="screen">
            <a:clrChange>
              <a:clrFrom>
                <a:srgbClr val="01A384"/>
              </a:clrFrom>
              <a:clrTo>
                <a:srgbClr val="01A384">
                  <a:alpha val="0"/>
                </a:srgbClr>
              </a:clrTo>
            </a:clrChange>
            <a:extLst>
              <a:ext uri="{28A0092B-C50C-407E-A947-70E740481C1C}">
                <a14:useLocalDpi xmlns:a14="http://schemas.microsoft.com/office/drawing/2010/main"/>
              </a:ext>
            </a:extLst>
          </a:blip>
          <a:srcRect/>
          <a:stretch/>
        </p:blipFill>
        <p:spPr>
          <a:xfrm>
            <a:off x="9200774" y="2118788"/>
            <a:ext cx="536380" cy="361650"/>
          </a:xfrm>
          <a:prstGeom prst="rect">
            <a:avLst/>
          </a:prstGeom>
        </p:spPr>
      </p:pic>
      <p:sp>
        <p:nvSpPr>
          <p:cNvPr id="3" name="TextBox 2">
            <a:extLst>
              <a:ext uri="{FF2B5EF4-FFF2-40B4-BE49-F238E27FC236}">
                <a16:creationId xmlns:a16="http://schemas.microsoft.com/office/drawing/2014/main" id="{EB73EAAF-094B-A348-B8B5-46C57BF097F4}"/>
              </a:ext>
            </a:extLst>
          </p:cNvPr>
          <p:cNvSpPr txBox="1"/>
          <p:nvPr/>
        </p:nvSpPr>
        <p:spPr>
          <a:xfrm>
            <a:off x="9685122" y="2179444"/>
            <a:ext cx="934871" cy="276999"/>
          </a:xfrm>
          <a:prstGeom prst="rect">
            <a:avLst/>
          </a:prstGeom>
          <a:noFill/>
        </p:spPr>
        <p:txBody>
          <a:bodyPr wrap="none" rtlCol="0">
            <a:spAutoFit/>
          </a:bodyPr>
          <a:lstStyle/>
          <a:p>
            <a:r>
              <a:rPr lang="en-US" sz="1200" b="1">
                <a:solidFill>
                  <a:schemeClr val="bg1"/>
                </a:solidFill>
                <a:latin typeface="Calibri" panose="020F0502020204030204" pitchFamily="34" charset="0"/>
                <a:cs typeface="Calibri" panose="020F0502020204030204" pitchFamily="34" charset="0"/>
              </a:rPr>
              <a:t>HARVESTER</a:t>
            </a:r>
          </a:p>
        </p:txBody>
      </p:sp>
      <p:sp>
        <p:nvSpPr>
          <p:cNvPr id="24" name="Slide Number Placeholder 23">
            <a:extLst>
              <a:ext uri="{FF2B5EF4-FFF2-40B4-BE49-F238E27FC236}">
                <a16:creationId xmlns:a16="http://schemas.microsoft.com/office/drawing/2014/main" id="{5D155E45-D7DB-D348-8505-D75AF8C87F9E}"/>
              </a:ext>
            </a:extLst>
          </p:cNvPr>
          <p:cNvSpPr>
            <a:spLocks noGrp="1"/>
          </p:cNvSpPr>
          <p:nvPr>
            <p:ph type="sldNum" sz="quarter" idx="4"/>
          </p:nvPr>
        </p:nvSpPr>
        <p:spPr/>
        <p:txBody>
          <a:bodyPr/>
          <a:lstStyle/>
          <a:p>
            <a:pPr algn="r"/>
            <a:fld id="{866D8E11-A83D-46AC-BA35-C493C365AC69}" type="slidenum">
              <a:rPr lang="en-US" smtClean="0"/>
              <a:pPr algn="r"/>
              <a:t>25</a:t>
            </a:fld>
            <a:endParaRPr lang="en-US"/>
          </a:p>
        </p:txBody>
      </p:sp>
      <p:sp>
        <p:nvSpPr>
          <p:cNvPr id="120" name="Rounded Rectangle 119">
            <a:extLst>
              <a:ext uri="{FF2B5EF4-FFF2-40B4-BE49-F238E27FC236}">
                <a16:creationId xmlns:a16="http://schemas.microsoft.com/office/drawing/2014/main" id="{68918853-C0C7-444A-A2F1-601712A33B28}"/>
              </a:ext>
            </a:extLst>
          </p:cNvPr>
          <p:cNvSpPr/>
          <p:nvPr/>
        </p:nvSpPr>
        <p:spPr>
          <a:xfrm>
            <a:off x="2059515" y="3050861"/>
            <a:ext cx="6449739" cy="690577"/>
          </a:xfrm>
          <a:prstGeom prst="roundRect">
            <a:avLst/>
          </a:prstGeom>
          <a:noFill/>
          <a:ln w="381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ounded Rectangle 120">
            <a:extLst>
              <a:ext uri="{FF2B5EF4-FFF2-40B4-BE49-F238E27FC236}">
                <a16:creationId xmlns:a16="http://schemas.microsoft.com/office/drawing/2014/main" id="{71427505-68B3-5E4C-A145-C3E6C2444E36}"/>
              </a:ext>
            </a:extLst>
          </p:cNvPr>
          <p:cNvSpPr/>
          <p:nvPr/>
        </p:nvSpPr>
        <p:spPr>
          <a:xfrm>
            <a:off x="8788057" y="3073136"/>
            <a:ext cx="1927486" cy="641810"/>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a:extLst>
              <a:ext uri="{FF2B5EF4-FFF2-40B4-BE49-F238E27FC236}">
                <a16:creationId xmlns:a16="http://schemas.microsoft.com/office/drawing/2014/main" id="{04AAE4B4-A28D-894F-AA7A-2E3CB0ACD35A}"/>
              </a:ext>
            </a:extLst>
          </p:cNvPr>
          <p:cNvSpPr/>
          <p:nvPr/>
        </p:nvSpPr>
        <p:spPr>
          <a:xfrm>
            <a:off x="3537362" y="3029373"/>
            <a:ext cx="3629130" cy="692610"/>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ounded Rectangle 122">
            <a:extLst>
              <a:ext uri="{FF2B5EF4-FFF2-40B4-BE49-F238E27FC236}">
                <a16:creationId xmlns:a16="http://schemas.microsoft.com/office/drawing/2014/main" id="{B6B13637-DB95-EC4D-8D4D-0317DD512A31}"/>
              </a:ext>
            </a:extLst>
          </p:cNvPr>
          <p:cNvSpPr/>
          <p:nvPr/>
        </p:nvSpPr>
        <p:spPr>
          <a:xfrm>
            <a:off x="11136491" y="1216126"/>
            <a:ext cx="353627" cy="3300099"/>
          </a:xfrm>
          <a:prstGeom prst="roundRect">
            <a:avLst/>
          </a:prstGeom>
          <a:noFill/>
          <a:ln w="381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a:extLst>
              <a:ext uri="{FF2B5EF4-FFF2-40B4-BE49-F238E27FC236}">
                <a16:creationId xmlns:a16="http://schemas.microsoft.com/office/drawing/2014/main" id="{FEAE4E74-4AB4-6741-874D-E2CF7734C8EE}"/>
              </a:ext>
            </a:extLst>
          </p:cNvPr>
          <p:cNvSpPr/>
          <p:nvPr/>
        </p:nvSpPr>
        <p:spPr>
          <a:xfrm>
            <a:off x="8726470" y="3828133"/>
            <a:ext cx="2103102" cy="678123"/>
          </a:xfrm>
          <a:prstGeom prst="roundRect">
            <a:avLst/>
          </a:prstGeom>
          <a:noFill/>
          <a:ln w="381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2381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 name="Picture Placeholder 3_0"/>
          <p:cNvPicPr/>
          <p:nvPr/>
        </p:nvPicPr>
        <p:blipFill>
          <a:blip r:embed="rId2"/>
          <a:stretch/>
        </p:blipFill>
        <p:spPr>
          <a:xfrm>
            <a:off x="0" y="3968640"/>
            <a:ext cx="12189600" cy="2886840"/>
          </a:xfrm>
          <a:prstGeom prst="rect">
            <a:avLst/>
          </a:prstGeom>
          <a:ln w="0">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731839" y="2930812"/>
            <a:ext cx="5364162" cy="443198"/>
          </a:xfrm>
        </p:spPr>
        <p:txBody>
          <a:bodyPr/>
          <a:lstStyle/>
          <a:p>
            <a:r>
              <a:rPr lang="en-AU" dirty="0">
                <a:latin typeface="Poppins Medium"/>
                <a:cs typeface="Poppins Medium"/>
              </a:rPr>
              <a:t>Introduction</a:t>
            </a:r>
            <a:endParaRPr lang="en-US" dirty="0"/>
          </a:p>
        </p:txBody>
      </p:sp>
      <p:pic>
        <p:nvPicPr>
          <p:cNvPr id="16" name="Picture Placeholder 15" descr="A picture containing blur&#10;&#10;Description automatically generated">
            <a:extLst>
              <a:ext uri="{FF2B5EF4-FFF2-40B4-BE49-F238E27FC236}">
                <a16:creationId xmlns:a16="http://schemas.microsoft.com/office/drawing/2014/main" id="{30921F18-D466-3748-BCBD-932878FD2691}"/>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t="28672" b="28672"/>
          <a:stretch>
            <a:fillRect/>
          </a:stretch>
        </p:blipFill>
        <p:spPr>
          <a:xfrm flipH="1">
            <a:off x="0" y="3968749"/>
            <a:ext cx="12193076" cy="2889504"/>
          </a:xfrm>
        </p:spPr>
      </p:pic>
    </p:spTree>
    <p:extLst>
      <p:ext uri="{BB962C8B-B14F-4D97-AF65-F5344CB8AC3E}">
        <p14:creationId xmlns:p14="http://schemas.microsoft.com/office/powerpoint/2010/main" val="2803390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731839" y="2930812"/>
            <a:ext cx="5364162" cy="443198"/>
          </a:xfrm>
        </p:spPr>
        <p:txBody>
          <a:bodyPr/>
          <a:lstStyle/>
          <a:p>
            <a:r>
              <a:rPr lang="en-AU" dirty="0"/>
              <a:t>What is Liberty Linux?</a:t>
            </a:r>
            <a:endParaRPr lang="en-US" dirty="0"/>
          </a:p>
        </p:txBody>
      </p:sp>
      <p:sp>
        <p:nvSpPr>
          <p:cNvPr id="13" name="Text Placeholder 12"/>
          <p:cNvSpPr>
            <a:spLocks noGrp="1"/>
          </p:cNvSpPr>
          <p:nvPr>
            <p:ph type="body" sz="quarter" idx="14"/>
          </p:nvPr>
        </p:nvSpPr>
        <p:spPr>
          <a:xfrm>
            <a:off x="731838" y="1676828"/>
            <a:ext cx="4695825" cy="160813"/>
          </a:xfrm>
        </p:spPr>
        <p:txBody>
          <a:bodyPr/>
          <a:lstStyle/>
          <a:p>
            <a:r>
              <a:rPr lang="en-AU" dirty="0"/>
              <a:t>02 April 2021</a:t>
            </a:r>
            <a:endParaRPr lang="en-US" dirty="0"/>
          </a:p>
        </p:txBody>
      </p:sp>
      <p:sp>
        <p:nvSpPr>
          <p:cNvPr id="20" name="Text Placeholder 19"/>
          <p:cNvSpPr>
            <a:spLocks noGrp="1"/>
          </p:cNvSpPr>
          <p:nvPr>
            <p:ph type="body" sz="quarter" idx="16"/>
          </p:nvPr>
        </p:nvSpPr>
        <p:spPr>
          <a:xfrm>
            <a:off x="8001227" y="2717204"/>
            <a:ext cx="3458936" cy="594137"/>
          </a:xfrm>
        </p:spPr>
        <p:txBody>
          <a:bodyPr/>
          <a:lstStyle/>
          <a:p>
            <a:r>
              <a:rPr lang="en-US" dirty="0"/>
              <a:t>How do the recent changes to CentOS open doors for SUSE?</a:t>
            </a:r>
          </a:p>
        </p:txBody>
      </p:sp>
      <p:pic>
        <p:nvPicPr>
          <p:cNvPr id="16" name="Picture Placeholder 15" descr="A picture containing blur&#10;&#10;Description automatically generated">
            <a:extLst>
              <a:ext uri="{FF2B5EF4-FFF2-40B4-BE49-F238E27FC236}">
                <a16:creationId xmlns:a16="http://schemas.microsoft.com/office/drawing/2014/main" id="{30921F18-D466-3748-BCBD-932878FD2691}"/>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t="28672" b="28672"/>
          <a:stretch>
            <a:fillRect/>
          </a:stretch>
        </p:blipFill>
        <p:spPr>
          <a:xfrm flipH="1">
            <a:off x="0" y="3968749"/>
            <a:ext cx="12193076" cy="2889504"/>
          </a:xfrm>
        </p:spPr>
      </p:pic>
    </p:spTree>
    <p:extLst>
      <p:ext uri="{BB962C8B-B14F-4D97-AF65-F5344CB8AC3E}">
        <p14:creationId xmlns:p14="http://schemas.microsoft.com/office/powerpoint/2010/main" val="2626283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D03998-ABBD-D249-BFE2-1AD90BCFD65E}"/>
              </a:ext>
            </a:extLst>
          </p:cNvPr>
          <p:cNvSpPr>
            <a:spLocks noGrp="1"/>
          </p:cNvSpPr>
          <p:nvPr>
            <p:ph type="body" sz="quarter" idx="13"/>
          </p:nvPr>
        </p:nvSpPr>
        <p:spPr>
          <a:xfrm>
            <a:off x="731840" y="694312"/>
            <a:ext cx="3490912" cy="898708"/>
          </a:xfrm>
        </p:spPr>
        <p:txBody>
          <a:bodyPr lIns="0" tIns="0" rIns="0" bIns="0" anchor="b">
            <a:normAutofit/>
          </a:bodyPr>
          <a:lstStyle/>
          <a:p>
            <a:r>
              <a:rPr lang="en-US" kern="1200">
                <a:solidFill>
                  <a:schemeClr val="tx1"/>
                </a:solidFill>
                <a:latin typeface="Poppins Light"/>
                <a:ea typeface="+mn-ea"/>
                <a:cs typeface="Poppins Medium"/>
              </a:rPr>
              <a:t>SUSE Liberty Linux is….</a:t>
            </a:r>
          </a:p>
        </p:txBody>
      </p:sp>
      <p:pic>
        <p:nvPicPr>
          <p:cNvPr id="18" name="Picture Placeholder 17" descr="A picture containing mountain, outdoor, sky, nature&#10;&#10;Description automatically generated">
            <a:extLst>
              <a:ext uri="{FF2B5EF4-FFF2-40B4-BE49-F238E27FC236}">
                <a16:creationId xmlns:a16="http://schemas.microsoft.com/office/drawing/2014/main" id="{6445881C-ED29-4C4F-B8CA-B20EFF5AD2CC}"/>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7423" r="17423"/>
          <a:stretch>
            <a:fillRect/>
          </a:stretch>
        </p:blipFill>
        <p:spPr/>
      </p:pic>
      <p:sp>
        <p:nvSpPr>
          <p:cNvPr id="8" name="TextBox 7">
            <a:extLst>
              <a:ext uri="{FF2B5EF4-FFF2-40B4-BE49-F238E27FC236}">
                <a16:creationId xmlns:a16="http://schemas.microsoft.com/office/drawing/2014/main" id="{5AB4A7AA-D590-114B-824D-C89DAD39BEE6}"/>
              </a:ext>
            </a:extLst>
          </p:cNvPr>
          <p:cNvSpPr txBox="1"/>
          <p:nvPr/>
        </p:nvSpPr>
        <p:spPr>
          <a:xfrm>
            <a:off x="874342" y="2746507"/>
            <a:ext cx="3490914" cy="2362185"/>
          </a:xfrm>
          <a:prstGeom prst="rect">
            <a:avLst/>
          </a:prstGeom>
        </p:spPr>
        <p:txBody>
          <a:bodyPr lIns="0" tIns="0" rIns="0" bIns="0" anchor="t">
            <a:normAutofit/>
          </a:bodyPr>
          <a:lstStyle/>
          <a:p>
            <a:pPr>
              <a:lnSpc>
                <a:spcPct val="110000"/>
              </a:lnSpc>
              <a:spcAft>
                <a:spcPts val="1000"/>
              </a:spcAft>
            </a:pPr>
            <a:r>
              <a:rPr lang="en-US" sz="2000" b="0" i="0">
                <a:effectLst/>
                <a:latin typeface="Poppins Light"/>
                <a:cs typeface="Poppins Light"/>
              </a:rPr>
              <a:t>… </a:t>
            </a:r>
            <a:r>
              <a:rPr lang="en-US" sz="2000" b="0" i="1">
                <a:effectLst/>
                <a:latin typeface="Poppins Light"/>
                <a:cs typeface="Poppins Light"/>
              </a:rPr>
              <a:t>a new technology and support offering that provides customers a unified support experience for managing their heterogeneous IT environments.  </a:t>
            </a:r>
            <a:endParaRPr lang="en-US" sz="2000" i="1">
              <a:latin typeface="Poppins Light"/>
              <a:cs typeface="Poppins Light"/>
            </a:endParaRPr>
          </a:p>
        </p:txBody>
      </p:sp>
    </p:spTree>
    <p:extLst>
      <p:ext uri="{BB962C8B-B14F-4D97-AF65-F5344CB8AC3E}">
        <p14:creationId xmlns:p14="http://schemas.microsoft.com/office/powerpoint/2010/main" val="1588180122"/>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BB4E6EE-64FA-8B46-9610-36132420BFE7}"/>
              </a:ext>
            </a:extLst>
          </p:cNvPr>
          <p:cNvSpPr>
            <a:spLocks noGrp="1"/>
          </p:cNvSpPr>
          <p:nvPr>
            <p:ph type="body" sz="quarter" idx="13"/>
          </p:nvPr>
        </p:nvSpPr>
        <p:spPr>
          <a:xfrm>
            <a:off x="731839" y="2568030"/>
            <a:ext cx="3417907" cy="443198"/>
          </a:xfrm>
        </p:spPr>
        <p:txBody>
          <a:bodyPr/>
          <a:lstStyle/>
          <a:p>
            <a:r>
              <a:rPr lang="en-US" dirty="0"/>
              <a:t>What happened?</a:t>
            </a:r>
          </a:p>
        </p:txBody>
      </p:sp>
      <p:sp>
        <p:nvSpPr>
          <p:cNvPr id="7" name="Text Placeholder 6">
            <a:extLst>
              <a:ext uri="{FF2B5EF4-FFF2-40B4-BE49-F238E27FC236}">
                <a16:creationId xmlns:a16="http://schemas.microsoft.com/office/drawing/2014/main" id="{62E9AC46-99D8-B24B-94B9-311B45F600C4}"/>
              </a:ext>
            </a:extLst>
          </p:cNvPr>
          <p:cNvSpPr>
            <a:spLocks noGrp="1"/>
          </p:cNvSpPr>
          <p:nvPr>
            <p:ph type="body" sz="quarter" idx="15"/>
          </p:nvPr>
        </p:nvSpPr>
        <p:spPr>
          <a:xfrm>
            <a:off x="731838" y="3352149"/>
            <a:ext cx="3490914" cy="1468928"/>
          </a:xfrm>
        </p:spPr>
        <p:txBody>
          <a:bodyPr/>
          <a:lstStyle/>
          <a:p>
            <a:r>
              <a:rPr lang="en-US" sz="1600" dirty="0"/>
              <a:t>In December, 2020 Red Hat announced a shift in focus for the CentOS project. </a:t>
            </a:r>
          </a:p>
          <a:p>
            <a:r>
              <a:rPr lang="en-US" sz="1600" dirty="0"/>
              <a:t>It will be rebranded as CentOS Streams and become a rolling, pre-production release for Red Hat Enterprise Linux.</a:t>
            </a:r>
          </a:p>
        </p:txBody>
      </p:sp>
      <p:pic>
        <p:nvPicPr>
          <p:cNvPr id="6" name="Picture Placeholder 5" descr="A person sitting at a table with a computer&#10;&#10;Description automatically generated with low confidence">
            <a:extLst>
              <a:ext uri="{FF2B5EF4-FFF2-40B4-BE49-F238E27FC236}">
                <a16:creationId xmlns:a16="http://schemas.microsoft.com/office/drawing/2014/main" id="{66D57CCD-3993-CC43-AFCA-BF75F964F7A3}"/>
              </a:ext>
            </a:extLst>
          </p:cNvPr>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l="17558" r="17558"/>
          <a:stretch>
            <a:fillRect/>
          </a:stretch>
        </p:blipFill>
        <p:spPr/>
      </p:pic>
    </p:spTree>
    <p:extLst>
      <p:ext uri="{BB962C8B-B14F-4D97-AF65-F5344CB8AC3E}">
        <p14:creationId xmlns:p14="http://schemas.microsoft.com/office/powerpoint/2010/main" val="2255103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a:extLst>
              <a:ext uri="{FF2B5EF4-FFF2-40B4-BE49-F238E27FC236}">
                <a16:creationId xmlns:a16="http://schemas.microsoft.com/office/drawing/2014/main" id="{32E645B0-BF9B-5F46-A15F-BC3457BB8521}"/>
              </a:ext>
            </a:extLst>
          </p:cNvPr>
          <p:cNvSpPr/>
          <p:nvPr/>
        </p:nvSpPr>
        <p:spPr>
          <a:xfrm>
            <a:off x="1443209" y="2361362"/>
            <a:ext cx="1619480" cy="161848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dirty="0"/>
              <a:t>Open Source Community</a:t>
            </a:r>
          </a:p>
        </p:txBody>
      </p:sp>
      <p:sp>
        <p:nvSpPr>
          <p:cNvPr id="13" name="Rounded Rectangle 12">
            <a:extLst>
              <a:ext uri="{FF2B5EF4-FFF2-40B4-BE49-F238E27FC236}">
                <a16:creationId xmlns:a16="http://schemas.microsoft.com/office/drawing/2014/main" id="{69C442B3-DCD4-0141-951E-385B9241DE98}"/>
              </a:ext>
            </a:extLst>
          </p:cNvPr>
          <p:cNvSpPr/>
          <p:nvPr/>
        </p:nvSpPr>
        <p:spPr>
          <a:xfrm>
            <a:off x="6509132" y="2343075"/>
            <a:ext cx="1619480" cy="1618488"/>
          </a:xfrm>
          <a:prstGeom prst="roundRect">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Red Hat Enterprise Linux</a:t>
            </a:r>
          </a:p>
        </p:txBody>
      </p:sp>
      <p:sp>
        <p:nvSpPr>
          <p:cNvPr id="14" name="Rounded Rectangle 13">
            <a:extLst>
              <a:ext uri="{FF2B5EF4-FFF2-40B4-BE49-F238E27FC236}">
                <a16:creationId xmlns:a16="http://schemas.microsoft.com/office/drawing/2014/main" id="{420F058A-1EC6-3945-AA9A-9823E83FAA9F}"/>
              </a:ext>
            </a:extLst>
          </p:cNvPr>
          <p:cNvSpPr/>
          <p:nvPr/>
        </p:nvSpPr>
        <p:spPr>
          <a:xfrm>
            <a:off x="3976170" y="2361362"/>
            <a:ext cx="1619480" cy="1618488"/>
          </a:xfrm>
          <a:prstGeom prst="roundRect">
            <a:avLst/>
          </a:prstGeom>
          <a:solidFill>
            <a:schemeClr val="accent4">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Fedora Project</a:t>
            </a:r>
          </a:p>
        </p:txBody>
      </p:sp>
      <p:sp>
        <p:nvSpPr>
          <p:cNvPr id="15" name="Rounded Rectangle 14">
            <a:extLst>
              <a:ext uri="{FF2B5EF4-FFF2-40B4-BE49-F238E27FC236}">
                <a16:creationId xmlns:a16="http://schemas.microsoft.com/office/drawing/2014/main" id="{27D05345-99B0-A24C-A8D0-7976DDF69074}"/>
              </a:ext>
            </a:extLst>
          </p:cNvPr>
          <p:cNvSpPr/>
          <p:nvPr/>
        </p:nvSpPr>
        <p:spPr>
          <a:xfrm>
            <a:off x="9042093" y="2343075"/>
            <a:ext cx="1619480" cy="1618488"/>
          </a:xfrm>
          <a:prstGeom prst="roundRect">
            <a:avLst/>
          </a:prstGeom>
          <a:solidFill>
            <a:srgbClr val="FE7C3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CentOS Project</a:t>
            </a:r>
          </a:p>
        </p:txBody>
      </p:sp>
      <p:sp>
        <p:nvSpPr>
          <p:cNvPr id="16" name="Right Arrow 15">
            <a:extLst>
              <a:ext uri="{FF2B5EF4-FFF2-40B4-BE49-F238E27FC236}">
                <a16:creationId xmlns:a16="http://schemas.microsoft.com/office/drawing/2014/main" id="{5D8945E7-7B3A-D146-8DDB-E70692B42EC7}"/>
              </a:ext>
            </a:extLst>
          </p:cNvPr>
          <p:cNvSpPr/>
          <p:nvPr/>
        </p:nvSpPr>
        <p:spPr>
          <a:xfrm>
            <a:off x="3151411" y="2910003"/>
            <a:ext cx="736037" cy="484632"/>
          </a:xfrm>
          <a:prstGeom prst="rightArrow">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a:extLst>
              <a:ext uri="{FF2B5EF4-FFF2-40B4-BE49-F238E27FC236}">
                <a16:creationId xmlns:a16="http://schemas.microsoft.com/office/drawing/2014/main" id="{555CD749-DE34-C242-8833-008ECD48E8A2}"/>
              </a:ext>
            </a:extLst>
          </p:cNvPr>
          <p:cNvSpPr/>
          <p:nvPr/>
        </p:nvSpPr>
        <p:spPr>
          <a:xfrm>
            <a:off x="5684372" y="2910003"/>
            <a:ext cx="736037" cy="484632"/>
          </a:xfrm>
          <a:prstGeom prst="rightArrow">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extLst>
              <a:ext uri="{FF2B5EF4-FFF2-40B4-BE49-F238E27FC236}">
                <a16:creationId xmlns:a16="http://schemas.microsoft.com/office/drawing/2014/main" id="{7CFFA3DA-1833-1847-99DA-FFA21C1D05AC}"/>
              </a:ext>
            </a:extLst>
          </p:cNvPr>
          <p:cNvSpPr/>
          <p:nvPr/>
        </p:nvSpPr>
        <p:spPr>
          <a:xfrm>
            <a:off x="8217334" y="2933473"/>
            <a:ext cx="736037" cy="484632"/>
          </a:xfrm>
          <a:prstGeom prst="rightArrow">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21">
            <a:extLst>
              <a:ext uri="{FF2B5EF4-FFF2-40B4-BE49-F238E27FC236}">
                <a16:creationId xmlns:a16="http://schemas.microsoft.com/office/drawing/2014/main" id="{7D9E71B7-A4AF-7544-9B7B-EC27B9D3415B}"/>
              </a:ext>
            </a:extLst>
          </p:cNvPr>
          <p:cNvSpPr>
            <a:spLocks noGrp="1"/>
          </p:cNvSpPr>
          <p:nvPr>
            <p:ph type="title"/>
          </p:nvPr>
        </p:nvSpPr>
        <p:spPr/>
        <p:txBody>
          <a:bodyPr/>
          <a:lstStyle/>
          <a:p>
            <a:r>
              <a:rPr lang="en-US" dirty="0"/>
              <a:t>What did they do?</a:t>
            </a:r>
          </a:p>
        </p:txBody>
      </p:sp>
      <p:sp>
        <p:nvSpPr>
          <p:cNvPr id="23" name="TextBox 22">
            <a:extLst>
              <a:ext uri="{FF2B5EF4-FFF2-40B4-BE49-F238E27FC236}">
                <a16:creationId xmlns:a16="http://schemas.microsoft.com/office/drawing/2014/main" id="{8C4C6661-627A-9043-9FC3-8F69024B2B68}"/>
              </a:ext>
            </a:extLst>
          </p:cNvPr>
          <p:cNvSpPr txBox="1"/>
          <p:nvPr/>
        </p:nvSpPr>
        <p:spPr>
          <a:xfrm>
            <a:off x="1443209" y="4373696"/>
            <a:ext cx="2031107" cy="923330"/>
          </a:xfrm>
          <a:prstGeom prst="rect">
            <a:avLst/>
          </a:prstGeom>
          <a:noFill/>
        </p:spPr>
        <p:txBody>
          <a:bodyPr wrap="square" rtlCol="0">
            <a:spAutoFit/>
          </a:bodyPr>
          <a:lstStyle/>
          <a:p>
            <a:r>
              <a:rPr lang="en-US" dirty="0"/>
              <a:t>Continuous development &amp; release</a:t>
            </a:r>
          </a:p>
        </p:txBody>
      </p:sp>
      <p:sp>
        <p:nvSpPr>
          <p:cNvPr id="24" name="TextBox 23">
            <a:extLst>
              <a:ext uri="{FF2B5EF4-FFF2-40B4-BE49-F238E27FC236}">
                <a16:creationId xmlns:a16="http://schemas.microsoft.com/office/drawing/2014/main" id="{7281DC79-7149-194D-8062-E0E8E7E1C5CB}"/>
              </a:ext>
            </a:extLst>
          </p:cNvPr>
          <p:cNvSpPr txBox="1"/>
          <p:nvPr/>
        </p:nvSpPr>
        <p:spPr>
          <a:xfrm>
            <a:off x="3976171" y="4373696"/>
            <a:ext cx="2031108" cy="1477328"/>
          </a:xfrm>
          <a:prstGeom prst="rect">
            <a:avLst/>
          </a:prstGeom>
          <a:noFill/>
        </p:spPr>
        <p:txBody>
          <a:bodyPr wrap="square" rtlCol="0">
            <a:spAutoFit/>
          </a:bodyPr>
          <a:lstStyle/>
          <a:p>
            <a:r>
              <a:rPr lang="en-US" dirty="0"/>
              <a:t>Development (Rawhide) &amp; point-in-time (Fedora) community-supported releases</a:t>
            </a:r>
          </a:p>
        </p:txBody>
      </p:sp>
      <p:sp>
        <p:nvSpPr>
          <p:cNvPr id="25" name="TextBox 24">
            <a:extLst>
              <a:ext uri="{FF2B5EF4-FFF2-40B4-BE49-F238E27FC236}">
                <a16:creationId xmlns:a16="http://schemas.microsoft.com/office/drawing/2014/main" id="{26CE8C20-B0F6-DD48-A99B-FAD084D05859}"/>
              </a:ext>
            </a:extLst>
          </p:cNvPr>
          <p:cNvSpPr txBox="1"/>
          <p:nvPr/>
        </p:nvSpPr>
        <p:spPr>
          <a:xfrm>
            <a:off x="6509132" y="4373696"/>
            <a:ext cx="2031108" cy="1200329"/>
          </a:xfrm>
          <a:prstGeom prst="rect">
            <a:avLst/>
          </a:prstGeom>
          <a:noFill/>
        </p:spPr>
        <p:txBody>
          <a:bodyPr wrap="square" rtlCol="0">
            <a:spAutoFit/>
          </a:bodyPr>
          <a:lstStyle/>
          <a:p>
            <a:r>
              <a:rPr lang="en-US" dirty="0"/>
              <a:t>Fully tested, point-in-time supported release for production use</a:t>
            </a:r>
          </a:p>
        </p:txBody>
      </p:sp>
      <p:sp>
        <p:nvSpPr>
          <p:cNvPr id="26" name="TextBox 25">
            <a:extLst>
              <a:ext uri="{FF2B5EF4-FFF2-40B4-BE49-F238E27FC236}">
                <a16:creationId xmlns:a16="http://schemas.microsoft.com/office/drawing/2014/main" id="{0F1D48DC-61D6-944B-A24E-7EE495A1D4B6}"/>
              </a:ext>
            </a:extLst>
          </p:cNvPr>
          <p:cNvSpPr txBox="1"/>
          <p:nvPr/>
        </p:nvSpPr>
        <p:spPr>
          <a:xfrm>
            <a:off x="9042093" y="4373696"/>
            <a:ext cx="2031108" cy="1477328"/>
          </a:xfrm>
          <a:prstGeom prst="rect">
            <a:avLst/>
          </a:prstGeom>
          <a:noFill/>
        </p:spPr>
        <p:txBody>
          <a:bodyPr wrap="square" rtlCol="0">
            <a:spAutoFit/>
          </a:bodyPr>
          <a:lstStyle/>
          <a:p>
            <a:r>
              <a:rPr lang="en-US" dirty="0"/>
              <a:t>Recompiled production code from RHEL with trademarked property removed</a:t>
            </a:r>
          </a:p>
        </p:txBody>
      </p:sp>
    </p:spTree>
    <p:extLst>
      <p:ext uri="{BB962C8B-B14F-4D97-AF65-F5344CB8AC3E}">
        <p14:creationId xmlns:p14="http://schemas.microsoft.com/office/powerpoint/2010/main" val="2912019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a:extLst>
              <a:ext uri="{FF2B5EF4-FFF2-40B4-BE49-F238E27FC236}">
                <a16:creationId xmlns:a16="http://schemas.microsoft.com/office/drawing/2014/main" id="{32E645B0-BF9B-5F46-A15F-BC3457BB8521}"/>
              </a:ext>
            </a:extLst>
          </p:cNvPr>
          <p:cNvSpPr/>
          <p:nvPr/>
        </p:nvSpPr>
        <p:spPr>
          <a:xfrm>
            <a:off x="1443209" y="2361362"/>
            <a:ext cx="1619480" cy="161848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dirty="0"/>
              <a:t>Open Source Community</a:t>
            </a:r>
          </a:p>
        </p:txBody>
      </p:sp>
      <p:sp>
        <p:nvSpPr>
          <p:cNvPr id="13" name="Rounded Rectangle 12">
            <a:extLst>
              <a:ext uri="{FF2B5EF4-FFF2-40B4-BE49-F238E27FC236}">
                <a16:creationId xmlns:a16="http://schemas.microsoft.com/office/drawing/2014/main" id="{69C442B3-DCD4-0141-951E-385B9241DE98}"/>
              </a:ext>
            </a:extLst>
          </p:cNvPr>
          <p:cNvSpPr/>
          <p:nvPr/>
        </p:nvSpPr>
        <p:spPr>
          <a:xfrm>
            <a:off x="6509132" y="2343075"/>
            <a:ext cx="1619480" cy="1618488"/>
          </a:xfrm>
          <a:prstGeom prst="roundRect">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Red Hat Enterprise Linux</a:t>
            </a:r>
          </a:p>
        </p:txBody>
      </p:sp>
      <p:sp>
        <p:nvSpPr>
          <p:cNvPr id="14" name="Rounded Rectangle 13">
            <a:extLst>
              <a:ext uri="{FF2B5EF4-FFF2-40B4-BE49-F238E27FC236}">
                <a16:creationId xmlns:a16="http://schemas.microsoft.com/office/drawing/2014/main" id="{420F058A-1EC6-3945-AA9A-9823E83FAA9F}"/>
              </a:ext>
            </a:extLst>
          </p:cNvPr>
          <p:cNvSpPr/>
          <p:nvPr/>
        </p:nvSpPr>
        <p:spPr>
          <a:xfrm>
            <a:off x="3976170" y="2361362"/>
            <a:ext cx="1619480" cy="1618488"/>
          </a:xfrm>
          <a:prstGeom prst="roundRect">
            <a:avLst/>
          </a:prstGeom>
          <a:solidFill>
            <a:schemeClr val="accent4">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Fedora Project</a:t>
            </a:r>
          </a:p>
        </p:txBody>
      </p:sp>
      <p:sp>
        <p:nvSpPr>
          <p:cNvPr id="15" name="Rounded Rectangle 14">
            <a:extLst>
              <a:ext uri="{FF2B5EF4-FFF2-40B4-BE49-F238E27FC236}">
                <a16:creationId xmlns:a16="http://schemas.microsoft.com/office/drawing/2014/main" id="{27D05345-99B0-A24C-A8D0-7976DDF69074}"/>
              </a:ext>
            </a:extLst>
          </p:cNvPr>
          <p:cNvSpPr/>
          <p:nvPr/>
        </p:nvSpPr>
        <p:spPr>
          <a:xfrm>
            <a:off x="9042093" y="2343075"/>
            <a:ext cx="1619480" cy="1618488"/>
          </a:xfrm>
          <a:prstGeom prst="roundRect">
            <a:avLst/>
          </a:prstGeom>
          <a:solidFill>
            <a:srgbClr val="FE7C3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CentOS Project</a:t>
            </a:r>
          </a:p>
        </p:txBody>
      </p:sp>
      <p:sp>
        <p:nvSpPr>
          <p:cNvPr id="16" name="Right Arrow 15">
            <a:extLst>
              <a:ext uri="{FF2B5EF4-FFF2-40B4-BE49-F238E27FC236}">
                <a16:creationId xmlns:a16="http://schemas.microsoft.com/office/drawing/2014/main" id="{5D8945E7-7B3A-D146-8DDB-E70692B42EC7}"/>
              </a:ext>
            </a:extLst>
          </p:cNvPr>
          <p:cNvSpPr/>
          <p:nvPr/>
        </p:nvSpPr>
        <p:spPr>
          <a:xfrm>
            <a:off x="3151411" y="2910003"/>
            <a:ext cx="736037" cy="484632"/>
          </a:xfrm>
          <a:prstGeom prst="rightArrow">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a:extLst>
              <a:ext uri="{FF2B5EF4-FFF2-40B4-BE49-F238E27FC236}">
                <a16:creationId xmlns:a16="http://schemas.microsoft.com/office/drawing/2014/main" id="{555CD749-DE34-C242-8833-008ECD48E8A2}"/>
              </a:ext>
            </a:extLst>
          </p:cNvPr>
          <p:cNvSpPr/>
          <p:nvPr/>
        </p:nvSpPr>
        <p:spPr>
          <a:xfrm>
            <a:off x="5684372" y="2910003"/>
            <a:ext cx="736037" cy="484632"/>
          </a:xfrm>
          <a:prstGeom prst="rightArrow">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extLst>
              <a:ext uri="{FF2B5EF4-FFF2-40B4-BE49-F238E27FC236}">
                <a16:creationId xmlns:a16="http://schemas.microsoft.com/office/drawing/2014/main" id="{7CFFA3DA-1833-1847-99DA-FFA21C1D05AC}"/>
              </a:ext>
            </a:extLst>
          </p:cNvPr>
          <p:cNvSpPr/>
          <p:nvPr/>
        </p:nvSpPr>
        <p:spPr>
          <a:xfrm>
            <a:off x="8217334" y="2933473"/>
            <a:ext cx="736037" cy="484632"/>
          </a:xfrm>
          <a:prstGeom prst="rightArrow">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21">
            <a:extLst>
              <a:ext uri="{FF2B5EF4-FFF2-40B4-BE49-F238E27FC236}">
                <a16:creationId xmlns:a16="http://schemas.microsoft.com/office/drawing/2014/main" id="{7D9E71B7-A4AF-7544-9B7B-EC27B9D3415B}"/>
              </a:ext>
            </a:extLst>
          </p:cNvPr>
          <p:cNvSpPr>
            <a:spLocks noGrp="1"/>
          </p:cNvSpPr>
          <p:nvPr>
            <p:ph type="title"/>
          </p:nvPr>
        </p:nvSpPr>
        <p:spPr/>
        <p:txBody>
          <a:bodyPr/>
          <a:lstStyle/>
          <a:p>
            <a:r>
              <a:rPr lang="en-US" dirty="0"/>
              <a:t>What did they do?</a:t>
            </a:r>
          </a:p>
        </p:txBody>
      </p:sp>
      <p:sp>
        <p:nvSpPr>
          <p:cNvPr id="23" name="TextBox 22">
            <a:extLst>
              <a:ext uri="{FF2B5EF4-FFF2-40B4-BE49-F238E27FC236}">
                <a16:creationId xmlns:a16="http://schemas.microsoft.com/office/drawing/2014/main" id="{8C4C6661-627A-9043-9FC3-8F69024B2B68}"/>
              </a:ext>
            </a:extLst>
          </p:cNvPr>
          <p:cNvSpPr txBox="1"/>
          <p:nvPr/>
        </p:nvSpPr>
        <p:spPr>
          <a:xfrm>
            <a:off x="1443209" y="4373696"/>
            <a:ext cx="2031107" cy="923330"/>
          </a:xfrm>
          <a:prstGeom prst="rect">
            <a:avLst/>
          </a:prstGeom>
          <a:noFill/>
        </p:spPr>
        <p:txBody>
          <a:bodyPr wrap="square" rtlCol="0">
            <a:spAutoFit/>
          </a:bodyPr>
          <a:lstStyle/>
          <a:p>
            <a:r>
              <a:rPr lang="en-US" dirty="0"/>
              <a:t>Continuous development &amp; release</a:t>
            </a:r>
          </a:p>
        </p:txBody>
      </p:sp>
      <p:sp>
        <p:nvSpPr>
          <p:cNvPr id="24" name="TextBox 23">
            <a:extLst>
              <a:ext uri="{FF2B5EF4-FFF2-40B4-BE49-F238E27FC236}">
                <a16:creationId xmlns:a16="http://schemas.microsoft.com/office/drawing/2014/main" id="{7281DC79-7149-194D-8062-E0E8E7E1C5CB}"/>
              </a:ext>
            </a:extLst>
          </p:cNvPr>
          <p:cNvSpPr txBox="1"/>
          <p:nvPr/>
        </p:nvSpPr>
        <p:spPr>
          <a:xfrm>
            <a:off x="3976171" y="4373696"/>
            <a:ext cx="2031108" cy="1477328"/>
          </a:xfrm>
          <a:prstGeom prst="rect">
            <a:avLst/>
          </a:prstGeom>
          <a:noFill/>
        </p:spPr>
        <p:txBody>
          <a:bodyPr wrap="square" rtlCol="0">
            <a:spAutoFit/>
          </a:bodyPr>
          <a:lstStyle/>
          <a:p>
            <a:r>
              <a:rPr lang="en-US" dirty="0"/>
              <a:t>Development (Rawhide) &amp; point-in-time (Fedora) community-supported releases</a:t>
            </a:r>
          </a:p>
        </p:txBody>
      </p:sp>
      <p:sp>
        <p:nvSpPr>
          <p:cNvPr id="25" name="TextBox 24">
            <a:extLst>
              <a:ext uri="{FF2B5EF4-FFF2-40B4-BE49-F238E27FC236}">
                <a16:creationId xmlns:a16="http://schemas.microsoft.com/office/drawing/2014/main" id="{26CE8C20-B0F6-DD48-A99B-FAD084D05859}"/>
              </a:ext>
            </a:extLst>
          </p:cNvPr>
          <p:cNvSpPr txBox="1"/>
          <p:nvPr/>
        </p:nvSpPr>
        <p:spPr>
          <a:xfrm>
            <a:off x="6509132" y="4373696"/>
            <a:ext cx="2031108" cy="1200329"/>
          </a:xfrm>
          <a:prstGeom prst="rect">
            <a:avLst/>
          </a:prstGeom>
          <a:noFill/>
        </p:spPr>
        <p:txBody>
          <a:bodyPr wrap="square" rtlCol="0">
            <a:spAutoFit/>
          </a:bodyPr>
          <a:lstStyle/>
          <a:p>
            <a:r>
              <a:rPr lang="en-US" dirty="0"/>
              <a:t>Fully tested, point-in-time supported release for production use</a:t>
            </a:r>
          </a:p>
        </p:txBody>
      </p:sp>
      <p:sp>
        <p:nvSpPr>
          <p:cNvPr id="26" name="TextBox 25">
            <a:extLst>
              <a:ext uri="{FF2B5EF4-FFF2-40B4-BE49-F238E27FC236}">
                <a16:creationId xmlns:a16="http://schemas.microsoft.com/office/drawing/2014/main" id="{0F1D48DC-61D6-944B-A24E-7EE495A1D4B6}"/>
              </a:ext>
            </a:extLst>
          </p:cNvPr>
          <p:cNvSpPr txBox="1"/>
          <p:nvPr/>
        </p:nvSpPr>
        <p:spPr>
          <a:xfrm>
            <a:off x="9042093" y="4373696"/>
            <a:ext cx="2031108" cy="1477328"/>
          </a:xfrm>
          <a:prstGeom prst="rect">
            <a:avLst/>
          </a:prstGeom>
          <a:noFill/>
        </p:spPr>
        <p:txBody>
          <a:bodyPr wrap="square" rtlCol="0">
            <a:spAutoFit/>
          </a:bodyPr>
          <a:lstStyle/>
          <a:p>
            <a:r>
              <a:rPr lang="en-US" dirty="0"/>
              <a:t>Recompiled production code from RHEL with trademarked property removed</a:t>
            </a:r>
          </a:p>
        </p:txBody>
      </p:sp>
      <p:sp>
        <p:nvSpPr>
          <p:cNvPr id="19" name="Right Arrow 18">
            <a:extLst>
              <a:ext uri="{FF2B5EF4-FFF2-40B4-BE49-F238E27FC236}">
                <a16:creationId xmlns:a16="http://schemas.microsoft.com/office/drawing/2014/main" id="{67A18D10-045A-DB49-9692-39698AA1730C}"/>
              </a:ext>
            </a:extLst>
          </p:cNvPr>
          <p:cNvSpPr/>
          <p:nvPr/>
        </p:nvSpPr>
        <p:spPr>
          <a:xfrm rot="19323499">
            <a:off x="8071881" y="1929959"/>
            <a:ext cx="736037" cy="484632"/>
          </a:xfrm>
          <a:prstGeom prst="rightArrow">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a:extLst>
              <a:ext uri="{FF2B5EF4-FFF2-40B4-BE49-F238E27FC236}">
                <a16:creationId xmlns:a16="http://schemas.microsoft.com/office/drawing/2014/main" id="{889C4714-0158-0E45-9639-DF258576B4B3}"/>
              </a:ext>
            </a:extLst>
          </p:cNvPr>
          <p:cNvSpPr/>
          <p:nvPr/>
        </p:nvSpPr>
        <p:spPr>
          <a:xfrm>
            <a:off x="6350325" y="220041"/>
            <a:ext cx="1265230" cy="959594"/>
          </a:xfrm>
          <a:prstGeom prst="roundRect">
            <a:avLst/>
          </a:prstGeom>
          <a:solidFill>
            <a:schemeClr val="accent4">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a:t>Oracle Enterprise Linux</a:t>
            </a:r>
          </a:p>
        </p:txBody>
      </p:sp>
      <p:sp>
        <p:nvSpPr>
          <p:cNvPr id="21" name="Rounded Rectangle 20">
            <a:extLst>
              <a:ext uri="{FF2B5EF4-FFF2-40B4-BE49-F238E27FC236}">
                <a16:creationId xmlns:a16="http://schemas.microsoft.com/office/drawing/2014/main" id="{9F305BE3-78BF-2D4E-91D2-E5E46DB1CC99}"/>
              </a:ext>
            </a:extLst>
          </p:cNvPr>
          <p:cNvSpPr/>
          <p:nvPr/>
        </p:nvSpPr>
        <p:spPr>
          <a:xfrm>
            <a:off x="7703376" y="205058"/>
            <a:ext cx="1265230" cy="959594"/>
          </a:xfrm>
          <a:prstGeom prst="roundRect">
            <a:avLst/>
          </a:prstGeom>
          <a:solidFill>
            <a:srgbClr val="FFC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Amazon Linux</a:t>
            </a:r>
          </a:p>
        </p:txBody>
      </p:sp>
      <p:sp>
        <p:nvSpPr>
          <p:cNvPr id="27" name="Rounded Rectangle 26">
            <a:extLst>
              <a:ext uri="{FF2B5EF4-FFF2-40B4-BE49-F238E27FC236}">
                <a16:creationId xmlns:a16="http://schemas.microsoft.com/office/drawing/2014/main" id="{F5929A8B-4AFB-7244-AFBA-966169D11FB2}"/>
              </a:ext>
            </a:extLst>
          </p:cNvPr>
          <p:cNvSpPr/>
          <p:nvPr/>
        </p:nvSpPr>
        <p:spPr>
          <a:xfrm>
            <a:off x="9056427" y="220041"/>
            <a:ext cx="1265230" cy="959594"/>
          </a:xfrm>
          <a:prstGeom prst="roundRect">
            <a:avLst/>
          </a:prstGeom>
          <a:solidFill>
            <a:schemeClr val="tx1">
              <a:lumMod val="75000"/>
              <a:lumOff val="2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Alibaba Cloud Linux</a:t>
            </a:r>
          </a:p>
        </p:txBody>
      </p:sp>
      <p:sp>
        <p:nvSpPr>
          <p:cNvPr id="28" name="Rounded Rectangle 27">
            <a:extLst>
              <a:ext uri="{FF2B5EF4-FFF2-40B4-BE49-F238E27FC236}">
                <a16:creationId xmlns:a16="http://schemas.microsoft.com/office/drawing/2014/main" id="{3EAD2CB6-8EF7-2D43-9231-4DC7DD9DAB09}"/>
              </a:ext>
            </a:extLst>
          </p:cNvPr>
          <p:cNvSpPr/>
          <p:nvPr/>
        </p:nvSpPr>
        <p:spPr>
          <a:xfrm>
            <a:off x="10409478" y="205058"/>
            <a:ext cx="1265230" cy="959594"/>
          </a:xfrm>
          <a:prstGeom prst="roundRect">
            <a:avLst/>
          </a:prstGeom>
          <a:solidFill>
            <a:schemeClr val="accent1">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a:t>SUSE Expanded Support</a:t>
            </a:r>
          </a:p>
        </p:txBody>
      </p:sp>
      <p:sp>
        <p:nvSpPr>
          <p:cNvPr id="2" name="Left Brace 1">
            <a:extLst>
              <a:ext uri="{FF2B5EF4-FFF2-40B4-BE49-F238E27FC236}">
                <a16:creationId xmlns:a16="http://schemas.microsoft.com/office/drawing/2014/main" id="{30C702FB-CEDF-9F4A-88E7-9CC1D06F2760}"/>
              </a:ext>
            </a:extLst>
          </p:cNvPr>
          <p:cNvSpPr/>
          <p:nvPr/>
        </p:nvSpPr>
        <p:spPr>
          <a:xfrm rot="16200000">
            <a:off x="8800191" y="-585481"/>
            <a:ext cx="455509" cy="4090510"/>
          </a:xfrm>
          <a:prstGeom prst="lef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924762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ounded Rectangle 26">
            <a:extLst>
              <a:ext uri="{FF2B5EF4-FFF2-40B4-BE49-F238E27FC236}">
                <a16:creationId xmlns:a16="http://schemas.microsoft.com/office/drawing/2014/main" id="{F5929A8B-4AFB-7244-AFBA-966169D11FB2}"/>
              </a:ext>
            </a:extLst>
          </p:cNvPr>
          <p:cNvSpPr/>
          <p:nvPr/>
        </p:nvSpPr>
        <p:spPr>
          <a:xfrm>
            <a:off x="9056427" y="220041"/>
            <a:ext cx="1265230" cy="959594"/>
          </a:xfrm>
          <a:prstGeom prst="roundRect">
            <a:avLst/>
          </a:prstGeom>
          <a:solidFill>
            <a:schemeClr val="tx1">
              <a:lumMod val="75000"/>
              <a:lumOff val="2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Alibaba Cloud Linux</a:t>
            </a:r>
          </a:p>
        </p:txBody>
      </p:sp>
      <p:sp>
        <p:nvSpPr>
          <p:cNvPr id="3" name="Explosion: 8 Points 2">
            <a:extLst>
              <a:ext uri="{FF2B5EF4-FFF2-40B4-BE49-F238E27FC236}">
                <a16:creationId xmlns:a16="http://schemas.microsoft.com/office/drawing/2014/main" id="{C8A36053-75DA-46A0-86DC-AA1E24CDAF97}"/>
              </a:ext>
            </a:extLst>
          </p:cNvPr>
          <p:cNvSpPr/>
          <p:nvPr/>
        </p:nvSpPr>
        <p:spPr>
          <a:xfrm>
            <a:off x="10101685" y="-252897"/>
            <a:ext cx="1952604" cy="1940425"/>
          </a:xfrm>
          <a:prstGeom prst="irregularSeal1">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32E645B0-BF9B-5F46-A15F-BC3457BB8521}"/>
              </a:ext>
            </a:extLst>
          </p:cNvPr>
          <p:cNvSpPr/>
          <p:nvPr/>
        </p:nvSpPr>
        <p:spPr>
          <a:xfrm>
            <a:off x="1443209" y="2361362"/>
            <a:ext cx="1619480" cy="161848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dirty="0"/>
              <a:t>Open Source Community</a:t>
            </a:r>
          </a:p>
        </p:txBody>
      </p:sp>
      <p:sp>
        <p:nvSpPr>
          <p:cNvPr id="13" name="Rounded Rectangle 12">
            <a:extLst>
              <a:ext uri="{FF2B5EF4-FFF2-40B4-BE49-F238E27FC236}">
                <a16:creationId xmlns:a16="http://schemas.microsoft.com/office/drawing/2014/main" id="{69C442B3-DCD4-0141-951E-385B9241DE98}"/>
              </a:ext>
            </a:extLst>
          </p:cNvPr>
          <p:cNvSpPr/>
          <p:nvPr/>
        </p:nvSpPr>
        <p:spPr>
          <a:xfrm>
            <a:off x="6509132" y="2343075"/>
            <a:ext cx="1619480" cy="1618488"/>
          </a:xfrm>
          <a:prstGeom prst="roundRect">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Red Hat Enterprise Linux</a:t>
            </a:r>
          </a:p>
        </p:txBody>
      </p:sp>
      <p:sp>
        <p:nvSpPr>
          <p:cNvPr id="14" name="Rounded Rectangle 13">
            <a:extLst>
              <a:ext uri="{FF2B5EF4-FFF2-40B4-BE49-F238E27FC236}">
                <a16:creationId xmlns:a16="http://schemas.microsoft.com/office/drawing/2014/main" id="{420F058A-1EC6-3945-AA9A-9823E83FAA9F}"/>
              </a:ext>
            </a:extLst>
          </p:cNvPr>
          <p:cNvSpPr/>
          <p:nvPr/>
        </p:nvSpPr>
        <p:spPr>
          <a:xfrm>
            <a:off x="3976170" y="2361362"/>
            <a:ext cx="1619480" cy="1618488"/>
          </a:xfrm>
          <a:prstGeom prst="roundRect">
            <a:avLst/>
          </a:prstGeom>
          <a:solidFill>
            <a:schemeClr val="accent4">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Fedora Project</a:t>
            </a:r>
          </a:p>
        </p:txBody>
      </p:sp>
      <p:sp>
        <p:nvSpPr>
          <p:cNvPr id="15" name="Rounded Rectangle 14">
            <a:extLst>
              <a:ext uri="{FF2B5EF4-FFF2-40B4-BE49-F238E27FC236}">
                <a16:creationId xmlns:a16="http://schemas.microsoft.com/office/drawing/2014/main" id="{27D05345-99B0-A24C-A8D0-7976DDF69074}"/>
              </a:ext>
            </a:extLst>
          </p:cNvPr>
          <p:cNvSpPr/>
          <p:nvPr/>
        </p:nvSpPr>
        <p:spPr>
          <a:xfrm>
            <a:off x="9042093" y="2343075"/>
            <a:ext cx="1619480" cy="1618488"/>
          </a:xfrm>
          <a:prstGeom prst="roundRect">
            <a:avLst/>
          </a:prstGeom>
          <a:solidFill>
            <a:srgbClr val="FE7C3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CentOS Project</a:t>
            </a:r>
          </a:p>
        </p:txBody>
      </p:sp>
      <p:sp>
        <p:nvSpPr>
          <p:cNvPr id="16" name="Right Arrow 15">
            <a:extLst>
              <a:ext uri="{FF2B5EF4-FFF2-40B4-BE49-F238E27FC236}">
                <a16:creationId xmlns:a16="http://schemas.microsoft.com/office/drawing/2014/main" id="{5D8945E7-7B3A-D146-8DDB-E70692B42EC7}"/>
              </a:ext>
            </a:extLst>
          </p:cNvPr>
          <p:cNvSpPr/>
          <p:nvPr/>
        </p:nvSpPr>
        <p:spPr>
          <a:xfrm>
            <a:off x="3151411" y="2910003"/>
            <a:ext cx="736037" cy="484632"/>
          </a:xfrm>
          <a:prstGeom prst="rightArrow">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a:extLst>
              <a:ext uri="{FF2B5EF4-FFF2-40B4-BE49-F238E27FC236}">
                <a16:creationId xmlns:a16="http://schemas.microsoft.com/office/drawing/2014/main" id="{555CD749-DE34-C242-8833-008ECD48E8A2}"/>
              </a:ext>
            </a:extLst>
          </p:cNvPr>
          <p:cNvSpPr/>
          <p:nvPr/>
        </p:nvSpPr>
        <p:spPr>
          <a:xfrm>
            <a:off x="5684372" y="2910003"/>
            <a:ext cx="736037" cy="484632"/>
          </a:xfrm>
          <a:prstGeom prst="rightArrow">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extLst>
              <a:ext uri="{FF2B5EF4-FFF2-40B4-BE49-F238E27FC236}">
                <a16:creationId xmlns:a16="http://schemas.microsoft.com/office/drawing/2014/main" id="{7CFFA3DA-1833-1847-99DA-FFA21C1D05AC}"/>
              </a:ext>
            </a:extLst>
          </p:cNvPr>
          <p:cNvSpPr/>
          <p:nvPr/>
        </p:nvSpPr>
        <p:spPr>
          <a:xfrm>
            <a:off x="8217334" y="2933473"/>
            <a:ext cx="736037" cy="484632"/>
          </a:xfrm>
          <a:prstGeom prst="rightArrow">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21">
            <a:extLst>
              <a:ext uri="{FF2B5EF4-FFF2-40B4-BE49-F238E27FC236}">
                <a16:creationId xmlns:a16="http://schemas.microsoft.com/office/drawing/2014/main" id="{7D9E71B7-A4AF-7544-9B7B-EC27B9D3415B}"/>
              </a:ext>
            </a:extLst>
          </p:cNvPr>
          <p:cNvSpPr>
            <a:spLocks noGrp="1"/>
          </p:cNvSpPr>
          <p:nvPr>
            <p:ph type="title"/>
          </p:nvPr>
        </p:nvSpPr>
        <p:spPr/>
        <p:txBody>
          <a:bodyPr/>
          <a:lstStyle/>
          <a:p>
            <a:r>
              <a:rPr lang="en-US" dirty="0"/>
              <a:t>What did they do?</a:t>
            </a:r>
          </a:p>
        </p:txBody>
      </p:sp>
      <p:sp>
        <p:nvSpPr>
          <p:cNvPr id="23" name="TextBox 22">
            <a:extLst>
              <a:ext uri="{FF2B5EF4-FFF2-40B4-BE49-F238E27FC236}">
                <a16:creationId xmlns:a16="http://schemas.microsoft.com/office/drawing/2014/main" id="{8C4C6661-627A-9043-9FC3-8F69024B2B68}"/>
              </a:ext>
            </a:extLst>
          </p:cNvPr>
          <p:cNvSpPr txBox="1"/>
          <p:nvPr/>
        </p:nvSpPr>
        <p:spPr>
          <a:xfrm>
            <a:off x="1443209" y="4373696"/>
            <a:ext cx="2031107" cy="923330"/>
          </a:xfrm>
          <a:prstGeom prst="rect">
            <a:avLst/>
          </a:prstGeom>
          <a:noFill/>
        </p:spPr>
        <p:txBody>
          <a:bodyPr wrap="square" rtlCol="0">
            <a:spAutoFit/>
          </a:bodyPr>
          <a:lstStyle/>
          <a:p>
            <a:r>
              <a:rPr lang="en-US" dirty="0"/>
              <a:t>Continuous development &amp; release</a:t>
            </a:r>
          </a:p>
        </p:txBody>
      </p:sp>
      <p:sp>
        <p:nvSpPr>
          <p:cNvPr id="24" name="TextBox 23">
            <a:extLst>
              <a:ext uri="{FF2B5EF4-FFF2-40B4-BE49-F238E27FC236}">
                <a16:creationId xmlns:a16="http://schemas.microsoft.com/office/drawing/2014/main" id="{7281DC79-7149-194D-8062-E0E8E7E1C5CB}"/>
              </a:ext>
            </a:extLst>
          </p:cNvPr>
          <p:cNvSpPr txBox="1"/>
          <p:nvPr/>
        </p:nvSpPr>
        <p:spPr>
          <a:xfrm>
            <a:off x="3976171" y="4373696"/>
            <a:ext cx="2031108" cy="1477328"/>
          </a:xfrm>
          <a:prstGeom prst="rect">
            <a:avLst/>
          </a:prstGeom>
          <a:noFill/>
        </p:spPr>
        <p:txBody>
          <a:bodyPr wrap="square" rtlCol="0">
            <a:spAutoFit/>
          </a:bodyPr>
          <a:lstStyle/>
          <a:p>
            <a:r>
              <a:rPr lang="en-US" dirty="0"/>
              <a:t>Development (Rawhide) &amp; point-in-time (Fedora) community-supported releases</a:t>
            </a:r>
          </a:p>
        </p:txBody>
      </p:sp>
      <p:sp>
        <p:nvSpPr>
          <p:cNvPr id="25" name="TextBox 24">
            <a:extLst>
              <a:ext uri="{FF2B5EF4-FFF2-40B4-BE49-F238E27FC236}">
                <a16:creationId xmlns:a16="http://schemas.microsoft.com/office/drawing/2014/main" id="{26CE8C20-B0F6-DD48-A99B-FAD084D05859}"/>
              </a:ext>
            </a:extLst>
          </p:cNvPr>
          <p:cNvSpPr txBox="1"/>
          <p:nvPr/>
        </p:nvSpPr>
        <p:spPr>
          <a:xfrm>
            <a:off x="6509132" y="4373696"/>
            <a:ext cx="2031108" cy="1200329"/>
          </a:xfrm>
          <a:prstGeom prst="rect">
            <a:avLst/>
          </a:prstGeom>
          <a:noFill/>
        </p:spPr>
        <p:txBody>
          <a:bodyPr wrap="square" rtlCol="0">
            <a:spAutoFit/>
          </a:bodyPr>
          <a:lstStyle/>
          <a:p>
            <a:r>
              <a:rPr lang="en-US" dirty="0"/>
              <a:t>Fully tested, point-in-time supported release for production use</a:t>
            </a:r>
          </a:p>
        </p:txBody>
      </p:sp>
      <p:sp>
        <p:nvSpPr>
          <p:cNvPr id="26" name="TextBox 25">
            <a:extLst>
              <a:ext uri="{FF2B5EF4-FFF2-40B4-BE49-F238E27FC236}">
                <a16:creationId xmlns:a16="http://schemas.microsoft.com/office/drawing/2014/main" id="{0F1D48DC-61D6-944B-A24E-7EE495A1D4B6}"/>
              </a:ext>
            </a:extLst>
          </p:cNvPr>
          <p:cNvSpPr txBox="1"/>
          <p:nvPr/>
        </p:nvSpPr>
        <p:spPr>
          <a:xfrm>
            <a:off x="9042093" y="4373696"/>
            <a:ext cx="2031108" cy="1477328"/>
          </a:xfrm>
          <a:prstGeom prst="rect">
            <a:avLst/>
          </a:prstGeom>
          <a:noFill/>
        </p:spPr>
        <p:txBody>
          <a:bodyPr wrap="square" rtlCol="0">
            <a:spAutoFit/>
          </a:bodyPr>
          <a:lstStyle/>
          <a:p>
            <a:r>
              <a:rPr lang="en-US" dirty="0"/>
              <a:t>Recompiled production code from RHEL with trademarked property removed</a:t>
            </a:r>
          </a:p>
        </p:txBody>
      </p:sp>
      <p:sp>
        <p:nvSpPr>
          <p:cNvPr id="19" name="Right Arrow 18">
            <a:extLst>
              <a:ext uri="{FF2B5EF4-FFF2-40B4-BE49-F238E27FC236}">
                <a16:creationId xmlns:a16="http://schemas.microsoft.com/office/drawing/2014/main" id="{67A18D10-045A-DB49-9692-39698AA1730C}"/>
              </a:ext>
            </a:extLst>
          </p:cNvPr>
          <p:cNvSpPr/>
          <p:nvPr/>
        </p:nvSpPr>
        <p:spPr>
          <a:xfrm rot="19323499">
            <a:off x="8071881" y="1929959"/>
            <a:ext cx="736037" cy="484632"/>
          </a:xfrm>
          <a:prstGeom prst="rightArrow">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a:extLst>
              <a:ext uri="{FF2B5EF4-FFF2-40B4-BE49-F238E27FC236}">
                <a16:creationId xmlns:a16="http://schemas.microsoft.com/office/drawing/2014/main" id="{889C4714-0158-0E45-9639-DF258576B4B3}"/>
              </a:ext>
            </a:extLst>
          </p:cNvPr>
          <p:cNvSpPr/>
          <p:nvPr/>
        </p:nvSpPr>
        <p:spPr>
          <a:xfrm>
            <a:off x="6350325" y="220041"/>
            <a:ext cx="1265230" cy="959594"/>
          </a:xfrm>
          <a:prstGeom prst="roundRect">
            <a:avLst/>
          </a:prstGeom>
          <a:solidFill>
            <a:schemeClr val="accent4">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a:t>Oracle Enterprise Linux</a:t>
            </a:r>
          </a:p>
        </p:txBody>
      </p:sp>
      <p:sp>
        <p:nvSpPr>
          <p:cNvPr id="21" name="Rounded Rectangle 20">
            <a:extLst>
              <a:ext uri="{FF2B5EF4-FFF2-40B4-BE49-F238E27FC236}">
                <a16:creationId xmlns:a16="http://schemas.microsoft.com/office/drawing/2014/main" id="{9F305BE3-78BF-2D4E-91D2-E5E46DB1CC99}"/>
              </a:ext>
            </a:extLst>
          </p:cNvPr>
          <p:cNvSpPr/>
          <p:nvPr/>
        </p:nvSpPr>
        <p:spPr>
          <a:xfrm>
            <a:off x="7703376" y="205058"/>
            <a:ext cx="1265230" cy="959594"/>
          </a:xfrm>
          <a:prstGeom prst="roundRect">
            <a:avLst/>
          </a:prstGeom>
          <a:solidFill>
            <a:srgbClr val="FFC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Amazon Linux</a:t>
            </a:r>
          </a:p>
        </p:txBody>
      </p:sp>
      <p:sp>
        <p:nvSpPr>
          <p:cNvPr id="28" name="Rounded Rectangle 27">
            <a:extLst>
              <a:ext uri="{FF2B5EF4-FFF2-40B4-BE49-F238E27FC236}">
                <a16:creationId xmlns:a16="http://schemas.microsoft.com/office/drawing/2014/main" id="{3EAD2CB6-8EF7-2D43-9231-4DC7DD9DAB09}"/>
              </a:ext>
            </a:extLst>
          </p:cNvPr>
          <p:cNvSpPr/>
          <p:nvPr/>
        </p:nvSpPr>
        <p:spPr>
          <a:xfrm>
            <a:off x="10409478" y="205058"/>
            <a:ext cx="1265230" cy="959594"/>
          </a:xfrm>
          <a:prstGeom prst="roundRect">
            <a:avLst/>
          </a:prstGeom>
          <a:solidFill>
            <a:schemeClr val="accent5">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a:t>SUSE Liberty Linux</a:t>
            </a:r>
          </a:p>
        </p:txBody>
      </p:sp>
      <p:sp>
        <p:nvSpPr>
          <p:cNvPr id="2" name="Left Brace 1">
            <a:extLst>
              <a:ext uri="{FF2B5EF4-FFF2-40B4-BE49-F238E27FC236}">
                <a16:creationId xmlns:a16="http://schemas.microsoft.com/office/drawing/2014/main" id="{30C702FB-CEDF-9F4A-88E7-9CC1D06F2760}"/>
              </a:ext>
            </a:extLst>
          </p:cNvPr>
          <p:cNvSpPr/>
          <p:nvPr/>
        </p:nvSpPr>
        <p:spPr>
          <a:xfrm rot="16200000">
            <a:off x="8800191" y="-585481"/>
            <a:ext cx="455509" cy="4090510"/>
          </a:xfrm>
          <a:prstGeom prst="lef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5851781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SUSE Infinity">
  <a:themeElements>
    <a:clrScheme name="SUSE Infinity">
      <a:dk1>
        <a:srgbClr val="000000"/>
      </a:dk1>
      <a:lt1>
        <a:srgbClr val="FFFFFF"/>
      </a:lt1>
      <a:dk2>
        <a:srgbClr val="0C322C"/>
      </a:dk2>
      <a:lt2>
        <a:srgbClr val="EFEFEF"/>
      </a:lt2>
      <a:accent1>
        <a:srgbClr val="30BA78"/>
      </a:accent1>
      <a:accent2>
        <a:srgbClr val="192072"/>
      </a:accent2>
      <a:accent3>
        <a:srgbClr val="2453FF"/>
      </a:accent3>
      <a:accent4>
        <a:srgbClr val="FE7C3F"/>
      </a:accent4>
      <a:accent5>
        <a:srgbClr val="90EBCD"/>
      </a:accent5>
      <a:accent6>
        <a:srgbClr val="A5A5A5"/>
      </a:accent6>
      <a:hlink>
        <a:srgbClr val="ED7D31"/>
      </a:hlink>
      <a:folHlink>
        <a:srgbClr val="FFA56F"/>
      </a:folHlink>
    </a:clrScheme>
    <a:fontScheme name="SUSE Infinity">
      <a:majorFont>
        <a:latin typeface="Poppins Medium"/>
        <a:ea typeface=""/>
        <a:cs typeface=""/>
      </a:majorFont>
      <a:minorFont>
        <a:latin typeface="Poppi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C322C"/>
      </a:dk2>
      <a:lt2>
        <a:srgbClr val="EFEFEF"/>
      </a:lt2>
      <a:accent1>
        <a:srgbClr val="30BA78"/>
      </a:accent1>
      <a:accent2>
        <a:srgbClr val="192072"/>
      </a:accent2>
      <a:accent3>
        <a:srgbClr val="2453FF"/>
      </a:accent3>
      <a:accent4>
        <a:srgbClr val="FE7C3F"/>
      </a:accent4>
      <a:accent5>
        <a:srgbClr val="90EBCD"/>
      </a:accent5>
      <a:accent6>
        <a:srgbClr val="A5A5A5"/>
      </a:accent6>
      <a:hlink>
        <a:srgbClr val="ED7D31"/>
      </a:hlink>
      <a:folHlink>
        <a:srgbClr val="FFA56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SUSE Infinity">
  <a:themeElements>
    <a:clrScheme name="SUSE Infinity">
      <a:dk1>
        <a:srgbClr val="000000"/>
      </a:dk1>
      <a:lt1>
        <a:srgbClr val="FFFFFF"/>
      </a:lt1>
      <a:dk2>
        <a:srgbClr val="0C322C"/>
      </a:dk2>
      <a:lt2>
        <a:srgbClr val="EFEFEF"/>
      </a:lt2>
      <a:accent1>
        <a:srgbClr val="30BA78"/>
      </a:accent1>
      <a:accent2>
        <a:srgbClr val="192072"/>
      </a:accent2>
      <a:accent3>
        <a:srgbClr val="2453FF"/>
      </a:accent3>
      <a:accent4>
        <a:srgbClr val="FE7C3F"/>
      </a:accent4>
      <a:accent5>
        <a:srgbClr val="90EBCD"/>
      </a:accent5>
      <a:accent6>
        <a:srgbClr val="A5A5A5"/>
      </a:accent6>
      <a:hlink>
        <a:srgbClr val="ED7D31"/>
      </a:hlink>
      <a:folHlink>
        <a:srgbClr val="FFA56F"/>
      </a:folHlink>
    </a:clrScheme>
    <a:fontScheme name="SUSE Infinity">
      <a:majorFont>
        <a:latin typeface="Poppins Medium"/>
        <a:ea typeface=""/>
        <a:cs typeface=""/>
      </a:majorFont>
      <a:minorFont>
        <a:latin typeface="Poppi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essionsOverviewSpreadsheetLineNumber xmlns="1d447751-fd22-463b-aa98-1cddad9f638e">62</SessionsOverviewSpreadsheetLineNumber>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EBAD2D827DE544BACEFB2E97703F0C6" ma:contentTypeVersion="13" ma:contentTypeDescription="Create a new document." ma:contentTypeScope="" ma:versionID="ca5727757da5cb562795cc451e8ca045">
  <xsd:schema xmlns:xsd="http://www.w3.org/2001/XMLSchema" xmlns:xs="http://www.w3.org/2001/XMLSchema" xmlns:p="http://schemas.microsoft.com/office/2006/metadata/properties" xmlns:ns2="1d447751-fd22-463b-aa98-1cddad9f638e" xmlns:ns3="17e5c037-d4a4-4a15-bfdf-14da95ed1cc5" targetNamespace="http://schemas.microsoft.com/office/2006/metadata/properties" ma:root="true" ma:fieldsID="ab816aaa7780b2b48f52e61b592cd292" ns2:_="" ns3:_="">
    <xsd:import namespace="1d447751-fd22-463b-aa98-1cddad9f638e"/>
    <xsd:import namespace="17e5c037-d4a4-4a15-bfdf-14da95ed1cc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SessionsOverviewSpreadsheetLineNumber" minOccurs="0"/>
                <xsd:element ref="ns2:MediaServiceAutoTag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447751-fd22-463b-aa98-1cddad9f63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SessionsOverviewSpreadsheetLineNumber" ma:index="15" nillable="true" ma:displayName="Sessions Overview Spreadsheet Line Number" ma:decimals="2" ma:default="62" ma:format="Dropdown" ma:internalName="SessionsOverviewSpreadsheetLineNumber" ma:percentage="FALSE">
      <xsd:simpleType>
        <xsd:restriction base="dms:Number"/>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7e5c037-d4a4-4a15-bfdf-14da95ed1cc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B6933B-A08E-4C39-B539-B9C6385A4677}">
  <ds:schemaRefs>
    <ds:schemaRef ds:uri="http://schemas.microsoft.com/sharepoint/v3/contenttype/forms"/>
  </ds:schemaRefs>
</ds:datastoreItem>
</file>

<file path=customXml/itemProps2.xml><?xml version="1.0" encoding="utf-8"?>
<ds:datastoreItem xmlns:ds="http://schemas.openxmlformats.org/officeDocument/2006/customXml" ds:itemID="{418111E4-2DEA-4EF8-B75D-F7FFFEFDA028}">
  <ds:schemaRefs>
    <ds:schemaRef ds:uri="http://schemas.microsoft.com/office/2006/metadata/properties"/>
    <ds:schemaRef ds:uri="http://schemas.microsoft.com/office/infopath/2007/PartnerControls"/>
    <ds:schemaRef ds:uri="1d447751-fd22-463b-aa98-1cddad9f638e"/>
  </ds:schemaRefs>
</ds:datastoreItem>
</file>

<file path=customXml/itemProps3.xml><?xml version="1.0" encoding="utf-8"?>
<ds:datastoreItem xmlns:ds="http://schemas.openxmlformats.org/officeDocument/2006/customXml" ds:itemID="{8DBDDF55-2A52-4DC8-ADCA-75E05C9458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447751-fd22-463b-aa98-1cddad9f638e"/>
    <ds:schemaRef ds:uri="17e5c037-d4a4-4a15-bfdf-14da95ed1c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26</Slides>
  <Notes>8</Notes>
  <HiddenSlides>0</HiddenSlides>
  <ScaleCrop>false</ScaleCrop>
  <HeadingPairs>
    <vt:vector size="4" baseType="variant">
      <vt:variant>
        <vt:lpstr>Theme</vt:lpstr>
      </vt:variant>
      <vt:variant>
        <vt:i4>7</vt:i4>
      </vt:variant>
      <vt:variant>
        <vt:lpstr>Slide Titles</vt:lpstr>
      </vt:variant>
      <vt:variant>
        <vt:i4>26</vt:i4>
      </vt:variant>
    </vt:vector>
  </HeadingPairs>
  <TitlesOfParts>
    <vt:vector size="33" baseType="lpstr">
      <vt:lpstr>Office Theme</vt:lpstr>
      <vt:lpstr>Office Theme</vt:lpstr>
      <vt:lpstr>Office Theme</vt:lpstr>
      <vt:lpstr>Office Theme</vt:lpstr>
      <vt:lpstr>SUSE Infinity</vt:lpstr>
      <vt:lpstr>Office Theme</vt:lpstr>
      <vt:lpstr>SUSE Infinity</vt:lpstr>
      <vt:lpstr>PowerPoint Presentation</vt:lpstr>
      <vt:lpstr>PowerPoint Presentation</vt:lpstr>
      <vt:lpstr>PowerPoint Presentation</vt:lpstr>
      <vt:lpstr>PowerPoint Presentation</vt:lpstr>
      <vt:lpstr>PowerPoint Presentation</vt:lpstr>
      <vt:lpstr>PowerPoint Presentation</vt:lpstr>
      <vt:lpstr>What did they do?</vt:lpstr>
      <vt:lpstr>What did they do?</vt:lpstr>
      <vt:lpstr>What did they do?</vt:lpstr>
      <vt:lpstr>CentOS Lifecycle</vt:lpstr>
      <vt:lpstr>What is SUSE Liberty Linux?</vt:lpstr>
      <vt:lpstr>Expanded Support Unleashed</vt:lpstr>
      <vt:lpstr>PowerPoint Presentation</vt:lpstr>
      <vt:lpstr>PowerPoint Presentation</vt:lpstr>
      <vt:lpstr>PowerPoint Presentation</vt:lpstr>
      <vt:lpstr>PowerPoint Presentation</vt:lpstr>
      <vt:lpstr>Our Unique Approach</vt:lpstr>
      <vt:lpstr>Where do we belong in the stack?</vt:lpstr>
      <vt:lpstr>Simplify complexity across your infrastructure</vt:lpstr>
      <vt:lpstr>PowerPoint Presentation</vt:lpstr>
      <vt:lpstr>What is Harvester? </vt:lpstr>
      <vt:lpstr>Why Harvester?</vt:lpstr>
      <vt:lpstr>Harvester bridges the classic and cloud-native infrastructure use cases together with Rancher</vt:lpstr>
      <vt:lpstr>A new approach with Rancher and Harvester</vt:lpstr>
      <vt:lpstr>SUSE Portfolio</vt:lpstr>
      <vt:lpstr>PowerPoint Presentation</vt:lpstr>
    </vt:vector>
  </TitlesOfParts>
  <Company>Deloitte Touche Tohmatsu Services,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Armstrong, India</dc:creator>
  <dc:description/>
  <cp:revision>96</cp:revision>
  <dcterms:created xsi:type="dcterms:W3CDTF">2020-11-17T10:12:06Z</dcterms:created>
  <dcterms:modified xsi:type="dcterms:W3CDTF">2022-02-18T00:41:27Z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0x010100CEBAD2D827DE544BACEFB2E97703F0C6</vt:lpwstr>
  </property>
  <property fmtid="{D5CDD505-2E9C-101B-9397-08002B2CF9AE}" pid="3" name="Notes">
    <vt:r8>2</vt:r8>
  </property>
  <property fmtid="{D5CDD505-2E9C-101B-9397-08002B2CF9AE}" pid="4" name="PresentationFormat">
    <vt:lpwstr>Widescreen</vt:lpwstr>
  </property>
  <property fmtid="{D5CDD505-2E9C-101B-9397-08002B2CF9AE}" pid="5" name="Slides">
    <vt:r8>52</vt:r8>
  </property>
</Properties>
</file>